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243745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Формы, методы и приёмы </a:t>
            </a:r>
            <a:r>
              <a:rPr lang="ru-RU" b="1" dirty="0" smtClean="0"/>
              <a:t>работы </a:t>
            </a:r>
            <a:r>
              <a:rPr lang="ru-RU" b="1" dirty="0" smtClean="0"/>
              <a:t>учителя дефектолога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-1116632" y="3284984"/>
            <a:ext cx="7776864" cy="3384376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Старкова </a:t>
            </a:r>
          </a:p>
          <a:p>
            <a:pPr algn="r"/>
            <a:r>
              <a:rPr lang="ru-RU" dirty="0" smtClean="0"/>
              <a:t>Галина Сергеевна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читель дефектолог</a:t>
            </a:r>
          </a:p>
          <a:p>
            <a:pPr algn="r"/>
            <a:r>
              <a:rPr lang="ru-RU" b="1" dirty="0" smtClean="0"/>
              <a:t>ГБОУ </a:t>
            </a:r>
            <a:r>
              <a:rPr lang="ru-RU" b="1" dirty="0" smtClean="0"/>
              <a:t>СО «</a:t>
            </a:r>
            <a:r>
              <a:rPr lang="ru-RU" b="1" dirty="0" err="1" smtClean="0"/>
              <a:t>Асбестовская</a:t>
            </a:r>
            <a:r>
              <a:rPr lang="ru-RU" b="1" dirty="0" smtClean="0"/>
              <a:t> школа-интернат»</a:t>
            </a:r>
            <a:endParaRPr lang="ru-RU" dirty="0"/>
          </a:p>
        </p:txBody>
      </p:sp>
      <p:pic>
        <p:nvPicPr>
          <p:cNvPr id="1026" name="Picture 2" descr="C:\Users\STARK\Downloads\IMG_88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284984"/>
            <a:ext cx="1711101" cy="3041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STARK\Desktop\пед.чтения\img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STARK\Desktop\пед.чтения\slide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52" y="0"/>
            <a:ext cx="9149151" cy="6852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ARK\Desktop\пед.чтения\рато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TARK\Desktop\пед.чтения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310"/>
            <a:ext cx="6500027" cy="683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TARK\Desktop\пед.чтения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TARK\Desktop\пед.чтения\т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1"/>
            <a:ext cx="6768752" cy="451250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5013176"/>
            <a:ext cx="8568952" cy="15121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Arial Black" pitchFamily="34" charset="0"/>
              </a:rPr>
              <a:t>Спасибо за внимание</a:t>
            </a:r>
            <a:endParaRPr lang="ru-RU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</TotalTime>
  <Words>22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Формы, методы и приёмы работы учителя дефектолога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Формы, методы и приёмы работы учителя дефектолога</dc:title>
  <dc:creator>Святослав Старков</dc:creator>
  <cp:lastModifiedBy>STARK</cp:lastModifiedBy>
  <cp:revision>4</cp:revision>
  <dcterms:created xsi:type="dcterms:W3CDTF">2023-03-30T03:11:25Z</dcterms:created>
  <dcterms:modified xsi:type="dcterms:W3CDTF">2023-03-30T03:50:55Z</dcterms:modified>
</cp:coreProperties>
</file>