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8" r:id="rId4"/>
    <p:sldId id="269" r:id="rId5"/>
    <p:sldId id="271" r:id="rId6"/>
    <p:sldId id="270" r:id="rId7"/>
    <p:sldId id="27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1" y="-5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857B3-7269-43DC-A093-7B2D972238C8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D01F6-6885-4DE2-99DA-2C807EC9F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6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D01F6-6885-4DE2-99DA-2C807EC9F82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5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D01F6-6885-4DE2-99DA-2C807EC9F8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2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image" Target="../media/image2.png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ru/resource/65163282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" y="0"/>
            <a:ext cx="91427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Интерактивная презентация: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Логоритмические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упражнения для автоматизации звука р, </a:t>
            </a:r>
            <a:r>
              <a:rPr lang="ru-RU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для обучающихся с ЗПР»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07134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Подготовила:</a:t>
            </a:r>
          </a:p>
          <a:p>
            <a:pPr algn="r"/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Студетка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1-32Б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Тутаева В.В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Цель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: автоматизация чёткого произношения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этого звука изолированно, в слогах, в словах и предложениях. </a:t>
            </a:r>
          </a:p>
          <a:p>
            <a:pPr marL="0" indent="0">
              <a:buNone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Задачи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1.	Упражнять в правильном различении и определении звука;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2.	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Развивать мимические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артикуляционные мускулатуры, зрительного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 фонематического восприятия, памяти,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мышления;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3.	Развивать фонематический слух, восприятие;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4.	Воспитывать положительную мотивацию к занятию.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59" l="0" r="95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16502"/>
            <a:ext cx="3206059" cy="320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6" y="404664"/>
            <a:ext cx="334121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8" l="0" r="989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6502"/>
            <a:ext cx="2965655" cy="29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46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6649" y="2728421"/>
            <a:ext cx="487363" cy="487363"/>
          </a:xfrm>
          <a:prstGeom prst="rect">
            <a:avLst/>
          </a:prstGeom>
        </p:spPr>
      </p:pic>
      <p:pic>
        <p:nvPicPr>
          <p:cNvPr id="5" name="igra-na-bayan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27524" y="2681262"/>
            <a:ext cx="487363" cy="487363"/>
          </a:xfrm>
          <a:prstGeom prst="rect">
            <a:avLst/>
          </a:prstGeom>
        </p:spPr>
      </p:pic>
      <p:pic>
        <p:nvPicPr>
          <p:cNvPr id="6" name="topot-kopyt-loshad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43515" y="2986372"/>
            <a:ext cx="487363" cy="487363"/>
          </a:xfrm>
          <a:prstGeom prst="rect">
            <a:avLst/>
          </a:prstGeom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39" b="98307" l="9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r="13364"/>
          <a:stretch/>
        </p:blipFill>
        <p:spPr bwMode="auto">
          <a:xfrm>
            <a:off x="358680" y="3861048"/>
            <a:ext cx="2463300" cy="271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hasy_009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19872" y="5719612"/>
            <a:ext cx="487363" cy="487363"/>
          </a:xfrm>
          <a:prstGeom prst="rect">
            <a:avLst/>
          </a:prstGeom>
        </p:spPr>
      </p:pic>
      <p:sp>
        <p:nvSpPr>
          <p:cNvPr id="2" name="5-конечная звезда 1"/>
          <p:cNvSpPr/>
          <p:nvPr/>
        </p:nvSpPr>
        <p:spPr>
          <a:xfrm rot="21069506">
            <a:off x="5901865" y="3677693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77" l="435" r="98370">
                        <a14:foregroundMark x1="22717" y1="53978" x2="53261" y2="88969"/>
                        <a14:foregroundMark x1="12609" y1="43400" x2="2717" y2="45750"/>
                        <a14:foregroundMark x1="34783" y1="43038" x2="53261" y2="48011"/>
                        <a14:foregroundMark x1="68043" y1="82098" x2="69239" y2="90687"/>
                        <a14:foregroundMark x1="34348" y1="90325" x2="34783" y2="94213"/>
                        <a14:foregroundMark x1="24891" y1="89693" x2="22935" y2="86347"/>
                        <a14:foregroundMark x1="22935" y1="86347" x2="24891" y2="79476"/>
                        <a14:foregroundMark x1="38152" y1="62658" x2="35000" y2="56872"/>
                        <a14:foregroundMark x1="73478" y1="68626" x2="69457" y2="65642"/>
                        <a14:foregroundMark x1="69457" y1="65642" x2="60000" y2="72333"/>
                        <a14:backgroundMark x1="72609" y1="69711" x2="74565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54" y="3677693"/>
            <a:ext cx="2645463" cy="318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wordwall.net/ru/resource/65163282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206084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Нажми на ссылку и выполни речевую разминку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 rot="21384965">
            <a:off x="3281624" y="4919519"/>
            <a:ext cx="1584176" cy="1346709"/>
          </a:xfrm>
          <a:prstGeom prst="star5">
            <a:avLst>
              <a:gd name="adj" fmla="val 22424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34" l="10000" r="90000">
                        <a14:foregroundMark x1="41667" y1="39219" x2="73750" y2="42109"/>
                        <a14:foregroundMark x1="68472" y1="50781" x2="68472" y2="50781"/>
                        <a14:foregroundMark x1="68472" y1="50781" x2="53056" y2="81328"/>
                        <a14:foregroundMark x1="22083" y1="51406" x2="43472" y2="53828"/>
                        <a14:foregroundMark x1="23333" y1="81641" x2="23750" y2="73359"/>
                        <a14:foregroundMark x1="69167" y1="71875" x2="78611" y2="73750"/>
                        <a14:foregroundMark x1="34722" y1="94531" x2="58750" y2="90781"/>
                        <a14:backgroundMark x1="61528" y1="61406" x2="61528" y2="61406"/>
                        <a14:backgroundMark x1="61528" y1="61406" x2="62361" y2="61563"/>
                        <a14:backgroundMark x1="62361" y1="61563" x2="65139" y2="63750"/>
                        <a14:backgroundMark x1="65139" y1="63750" x2="60833" y2="62266"/>
                        <a14:backgroundMark x1="72778" y1="43672" x2="71250" y2="38750"/>
                        <a14:backgroundMark x1="71250" y1="38750" x2="73472" y2="46406"/>
                        <a14:backgroundMark x1="73472" y1="46406" x2="71250" y2="39375"/>
                        <a14:backgroundMark x1="75556" y1="42813" x2="70694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77" y="1052736"/>
            <a:ext cx="326546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«Ушки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послушки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»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783" y="2057679"/>
            <a:ext cx="180020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7843" y="3284984"/>
            <a:ext cx="252028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КОРА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1651441"/>
            <a:ext cx="180020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ИР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21386" y="4329887"/>
            <a:ext cx="2592288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РОЗА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5547" y="3281157"/>
            <a:ext cx="180020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РО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55647" y="2204864"/>
            <a:ext cx="252028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КРОТ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7335" y="5193983"/>
            <a:ext cx="180020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РУ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1900" y="5528871"/>
            <a:ext cx="2952328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БАРАН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034" y="50654"/>
            <a:ext cx="1355915" cy="792088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Нажми на экран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7298824" y="655126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" b="94921" l="9992" r="89842">
                        <a14:foregroundMark x1="40133" y1="53955" x2="58868" y2="45629"/>
                        <a14:foregroundMark x1="61699" y1="60117" x2="44546" y2="84097"/>
                        <a14:foregroundMark x1="38968" y1="88093" x2="24480" y2="81599"/>
                        <a14:foregroundMark x1="63281" y1="90258" x2="56286" y2="88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98710"/>
            <a:ext cx="3630690" cy="36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9154" r="28184" b="27048"/>
          <a:stretch/>
        </p:blipFill>
        <p:spPr bwMode="auto">
          <a:xfrm>
            <a:off x="731461" y="4293096"/>
            <a:ext cx="7637467" cy="238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t="24573" r="81303" b="61870"/>
          <a:stretch/>
        </p:blipFill>
        <p:spPr bwMode="auto">
          <a:xfrm>
            <a:off x="20632" y="205505"/>
            <a:ext cx="878960" cy="132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5649" r="75129" b="61947"/>
          <a:stretch/>
        </p:blipFill>
        <p:spPr bwMode="auto">
          <a:xfrm>
            <a:off x="1063280" y="205505"/>
            <a:ext cx="850362" cy="132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26009" r="68570" b="62111"/>
          <a:stretch/>
        </p:blipFill>
        <p:spPr bwMode="auto">
          <a:xfrm>
            <a:off x="2123728" y="182371"/>
            <a:ext cx="925052" cy="134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24400" r="62322" b="62244"/>
          <a:stretch/>
        </p:blipFill>
        <p:spPr bwMode="auto">
          <a:xfrm>
            <a:off x="3200400" y="180345"/>
            <a:ext cx="871980" cy="134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0" t="25333" r="56000" b="62000"/>
          <a:stretch/>
        </p:blipFill>
        <p:spPr bwMode="auto">
          <a:xfrm>
            <a:off x="4139951" y="180345"/>
            <a:ext cx="980703" cy="141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2" t="24800" r="50028" b="62000"/>
          <a:stretch/>
        </p:blipFill>
        <p:spPr bwMode="auto">
          <a:xfrm>
            <a:off x="5220072" y="205505"/>
            <a:ext cx="760104" cy="13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6" t="24879" r="43248" b="63162"/>
          <a:stretch/>
        </p:blipFill>
        <p:spPr bwMode="auto">
          <a:xfrm>
            <a:off x="6084167" y="216456"/>
            <a:ext cx="979177" cy="131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3" t="26266" r="37597" b="62667"/>
          <a:stretch/>
        </p:blipFill>
        <p:spPr bwMode="auto">
          <a:xfrm>
            <a:off x="7164288" y="250760"/>
            <a:ext cx="813989" cy="12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0" t="26266" r="30800" b="61867"/>
          <a:stretch/>
        </p:blipFill>
        <p:spPr bwMode="auto">
          <a:xfrm>
            <a:off x="8100392" y="250760"/>
            <a:ext cx="889099" cy="12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7433432" y="1772816"/>
            <a:ext cx="1584176" cy="1346709"/>
          </a:xfrm>
          <a:prstGeom prst="star5">
            <a:avLst>
              <a:gd name="adj" fmla="val 2158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0.8276 0.7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72" y="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0.04062 0.7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6632 0.774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0158 0.774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20329 0.78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74" y="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11233 0.778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3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02204 0.782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0.24913 0.7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3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15104 0.7902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3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7198414" y="1638685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436096" y="1628796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3707904" y="1628800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979712" y="1633324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215825" y="1628798"/>
            <a:ext cx="1584176" cy="1346709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3" b="98418" l="7827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48" y="2975505"/>
            <a:ext cx="4048341" cy="40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65" l="0" r="99485">
                        <a14:foregroundMark x1="5567" y1="56087" x2="20412" y2="81304"/>
                        <a14:foregroundMark x1="35979" y1="78261" x2="85979" y2="78261"/>
                        <a14:foregroundMark x1="81443" y1="38696" x2="81443" y2="2174"/>
                        <a14:foregroundMark x1="98041" y1="86957" x2="97835" y2="57826"/>
                        <a14:backgroundMark x1="75670" y1="80870" x2="75670" y2="74348"/>
                        <a14:backgroundMark x1="82062" y1="78261" x2="82062" y2="81304"/>
                        <a14:backgroundMark x1="82062" y1="81304" x2="82062" y2="73478"/>
                        <a14:backgroundMark x1="36392" y1="95652" x2="36392" y2="95652"/>
                        <a14:backgroundMark x1="26598" y1="5217" x2="26598" y2="5217"/>
                        <a14:backgroundMark x1="33918" y1="3913" x2="33918" y2="3913"/>
                        <a14:backgroundMark x1="42784" y1="2174" x2="42784" y2="2174"/>
                        <a14:backgroundMark x1="50515" y1="3043" x2="50515" y2="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5" y="3429000"/>
            <a:ext cx="5868343" cy="13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0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58</Words>
  <Application>Microsoft Office PowerPoint</Application>
  <PresentationFormat>Экран (4:3)</PresentationFormat>
  <Paragraphs>25</Paragraphs>
  <Slides>7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Интерактивная презентация: «Логоритмические упражнения для автоматизации звука р, для обучающихся с ЗПР»</vt:lpstr>
      <vt:lpstr>Презентация PowerPoint</vt:lpstr>
      <vt:lpstr>Презентация PowerPoint</vt:lpstr>
      <vt:lpstr>Презентация PowerPoint</vt:lpstr>
      <vt:lpstr>«Ушки послушки»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презентация: «Развитие фонематического слуха и внимания»</dc:title>
  <dc:creator>Валя</dc:creator>
  <cp:lastModifiedBy>Валя</cp:lastModifiedBy>
  <cp:revision>18</cp:revision>
  <dcterms:created xsi:type="dcterms:W3CDTF">2025-10-29T10:18:45Z</dcterms:created>
  <dcterms:modified xsi:type="dcterms:W3CDTF">2025-11-22T15:29:59Z</dcterms:modified>
</cp:coreProperties>
</file>