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8" r:id="rId4"/>
    <p:sldId id="269" r:id="rId5"/>
    <p:sldId id="271" r:id="rId6"/>
    <p:sldId id="270" r:id="rId7"/>
    <p:sldId id="27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01" y="-52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857B3-7269-43DC-A093-7B2D972238C8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D01F6-6885-4DE2-99DA-2C807EC9F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69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D01F6-6885-4DE2-99DA-2C807EC9F82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53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D01F6-6885-4DE2-99DA-2C807EC9F82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22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4.png"/><Relationship Id="rId18" Type="http://schemas.microsoft.com/office/2007/relationships/hdphoto" Target="../media/hdphoto3.wdp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7.png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20" Type="http://schemas.microsoft.com/office/2007/relationships/hdphoto" Target="../media/hdphoto4.wdp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hdphoto" Target="../media/hdphoto1.wdp"/><Relationship Id="rId5" Type="http://schemas.microsoft.com/office/2007/relationships/media" Target="../media/media3.mp3"/><Relationship Id="rId15" Type="http://schemas.openxmlformats.org/officeDocument/2006/relationships/image" Target="../media/image5.png"/><Relationship Id="rId10" Type="http://schemas.openxmlformats.org/officeDocument/2006/relationships/image" Target="../media/image2.png"/><Relationship Id="rId19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ordwall.net/ru/resource/65163282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" y="0"/>
            <a:ext cx="914277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Интерактивная презентация: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Логоритмические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упражнения для автоматизации звука р,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для обучающихся с ЗПР»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07134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Подготовила:</a:t>
            </a:r>
          </a:p>
          <a:p>
            <a:pPr algn="r"/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Студетка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1-32Б</a:t>
            </a:r>
          </a:p>
          <a:p>
            <a:pPr algn="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Тутаева В.В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5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Цель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: автоматизация чёткого произношения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этого звука изолированно, в слогах, в словах и предложениях. </a:t>
            </a: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Задачи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1.	Упражнять в правильном различении и определении звука;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2.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Развивать мимические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артикуляционные мускулатуры, зрительного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 фонематического восприятия, памяти,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мышления;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3.	Развивать фонематический слух, восприятие;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4.	Воспитывать положительную мотивацию к занятию.</a:t>
            </a:r>
          </a:p>
          <a:p>
            <a:pPr marL="0" indent="0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7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559" l="0" r="952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-16502"/>
            <a:ext cx="3206059" cy="320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166" y="404664"/>
            <a:ext cx="334121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 descr="Picture backgroun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588" l="0" r="989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6502"/>
            <a:ext cx="2965655" cy="294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0460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46649" y="2728421"/>
            <a:ext cx="487363" cy="487363"/>
          </a:xfrm>
          <a:prstGeom prst="rect">
            <a:avLst/>
          </a:prstGeom>
        </p:spPr>
      </p:pic>
      <p:pic>
        <p:nvPicPr>
          <p:cNvPr id="5" name="igra-na-bayan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7524" y="2681262"/>
            <a:ext cx="487363" cy="487363"/>
          </a:xfrm>
          <a:prstGeom prst="rect">
            <a:avLst/>
          </a:prstGeom>
        </p:spPr>
      </p:pic>
      <p:pic>
        <p:nvPicPr>
          <p:cNvPr id="6" name="topot-kopyt-loshad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43515" y="2986372"/>
            <a:ext cx="487363" cy="487363"/>
          </a:xfrm>
          <a:prstGeom prst="rect">
            <a:avLst/>
          </a:prstGeom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539" b="98307" l="9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2" r="13364"/>
          <a:stretch/>
        </p:blipFill>
        <p:spPr bwMode="auto">
          <a:xfrm>
            <a:off x="358680" y="3861048"/>
            <a:ext cx="2463300" cy="2717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hasy_009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419872" y="5719612"/>
            <a:ext cx="487363" cy="487363"/>
          </a:xfrm>
          <a:prstGeom prst="rect">
            <a:avLst/>
          </a:prstGeom>
        </p:spPr>
      </p:pic>
      <p:sp>
        <p:nvSpPr>
          <p:cNvPr id="2" name="5-конечная звезда 1"/>
          <p:cNvSpPr/>
          <p:nvPr/>
        </p:nvSpPr>
        <p:spPr>
          <a:xfrm rot="21069506">
            <a:off x="5901865" y="3677693"/>
            <a:ext cx="1584176" cy="134670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9277" l="435" r="98370">
                        <a14:foregroundMark x1="22717" y1="53978" x2="53261" y2="88969"/>
                        <a14:foregroundMark x1="12609" y1="43400" x2="2717" y2="45750"/>
                        <a14:foregroundMark x1="34783" y1="43038" x2="53261" y2="48011"/>
                        <a14:foregroundMark x1="68043" y1="82098" x2="69239" y2="90687"/>
                        <a14:foregroundMark x1="34348" y1="90325" x2="34783" y2="94213"/>
                        <a14:foregroundMark x1="24891" y1="89693" x2="22935" y2="86347"/>
                        <a14:foregroundMark x1="22935" y1="86347" x2="24891" y2="79476"/>
                        <a14:foregroundMark x1="38152" y1="62658" x2="35000" y2="56872"/>
                        <a14:foregroundMark x1="73478" y1="68626" x2="69457" y2="65642"/>
                        <a14:foregroundMark x1="69457" y1="65642" x2="60000" y2="72333"/>
                        <a14:backgroundMark x1="72609" y1="69711" x2="74565" y2="75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954" y="3677693"/>
            <a:ext cx="2645463" cy="318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02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5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65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5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54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wordwall.net/ru/resource/65163282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915816" y="2060848"/>
            <a:ext cx="2880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Нажми на ссылку и выполни речевую разминку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 rot="21384965">
            <a:off x="3281624" y="4919519"/>
            <a:ext cx="1584176" cy="1346709"/>
          </a:xfrm>
          <a:prstGeom prst="star5">
            <a:avLst>
              <a:gd name="adj" fmla="val 22424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734" l="10000" r="90000">
                        <a14:foregroundMark x1="41667" y1="39219" x2="73750" y2="42109"/>
                        <a14:foregroundMark x1="68472" y1="50781" x2="68472" y2="50781"/>
                        <a14:foregroundMark x1="68472" y1="50781" x2="53056" y2="81328"/>
                        <a14:foregroundMark x1="22083" y1="51406" x2="43472" y2="53828"/>
                        <a14:foregroundMark x1="23333" y1="81641" x2="23750" y2="73359"/>
                        <a14:foregroundMark x1="69167" y1="71875" x2="78611" y2="73750"/>
                        <a14:foregroundMark x1="34722" y1="94531" x2="58750" y2="90781"/>
                        <a14:backgroundMark x1="61528" y1="61406" x2="61528" y2="61406"/>
                        <a14:backgroundMark x1="61528" y1="61406" x2="62361" y2="61563"/>
                        <a14:backgroundMark x1="62361" y1="61563" x2="65139" y2="63750"/>
                        <a14:backgroundMark x1="65139" y1="63750" x2="60833" y2="62266"/>
                        <a14:backgroundMark x1="72778" y1="43672" x2="71250" y2="38750"/>
                        <a14:backgroundMark x1="71250" y1="38750" x2="73472" y2="46406"/>
                        <a14:backgroundMark x1="73472" y1="46406" x2="71250" y2="39375"/>
                        <a14:backgroundMark x1="75556" y1="42813" x2="70694" y2="41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77" y="1052736"/>
            <a:ext cx="3265462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39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«Ушки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послушки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»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783" y="2057679"/>
            <a:ext cx="18002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7843" y="3284984"/>
            <a:ext cx="252028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КОРА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651441"/>
            <a:ext cx="18002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ИР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21386" y="4329887"/>
            <a:ext cx="2592288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РОЗА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55547" y="3281157"/>
            <a:ext cx="18002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РО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55647" y="2204864"/>
            <a:ext cx="252028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КРОТ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7335" y="5193983"/>
            <a:ext cx="18002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РУ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71900" y="5528871"/>
            <a:ext cx="2952328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БАРАН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034" y="50654"/>
            <a:ext cx="1355915" cy="792088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Нажми на экран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7298824" y="655126"/>
            <a:ext cx="1584176" cy="134670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6" b="94921" l="9992" r="89842">
                        <a14:foregroundMark x1="40133" y1="53955" x2="58868" y2="45629"/>
                        <a14:foregroundMark x1="61699" y1="60117" x2="44546" y2="84097"/>
                        <a14:foregroundMark x1="38968" y1="88093" x2="24480" y2="81599"/>
                        <a14:foregroundMark x1="63281" y1="90258" x2="56286" y2="883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98710"/>
            <a:ext cx="3630690" cy="363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37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9" t="39154" r="28184" b="27048"/>
          <a:stretch/>
        </p:blipFill>
        <p:spPr bwMode="auto">
          <a:xfrm>
            <a:off x="731461" y="4293096"/>
            <a:ext cx="7637467" cy="2386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5" t="24573" r="81303" b="61870"/>
          <a:stretch/>
        </p:blipFill>
        <p:spPr bwMode="auto">
          <a:xfrm>
            <a:off x="20632" y="205505"/>
            <a:ext cx="878960" cy="132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1" t="25649" r="75129" b="61947"/>
          <a:stretch/>
        </p:blipFill>
        <p:spPr bwMode="auto">
          <a:xfrm>
            <a:off x="1063280" y="205505"/>
            <a:ext cx="850362" cy="132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26009" r="68570" b="62111"/>
          <a:stretch/>
        </p:blipFill>
        <p:spPr bwMode="auto">
          <a:xfrm>
            <a:off x="2123728" y="182371"/>
            <a:ext cx="925052" cy="1344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4" t="24400" r="62322" b="62244"/>
          <a:stretch/>
        </p:blipFill>
        <p:spPr bwMode="auto">
          <a:xfrm>
            <a:off x="3200400" y="180345"/>
            <a:ext cx="871980" cy="134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0" t="25333" r="56000" b="62000"/>
          <a:stretch/>
        </p:blipFill>
        <p:spPr bwMode="auto">
          <a:xfrm>
            <a:off x="4139951" y="180345"/>
            <a:ext cx="980703" cy="1411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02" t="24800" r="50028" b="62000"/>
          <a:stretch/>
        </p:blipFill>
        <p:spPr bwMode="auto">
          <a:xfrm>
            <a:off x="5220072" y="205505"/>
            <a:ext cx="760104" cy="138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6" t="24879" r="43248" b="63162"/>
          <a:stretch/>
        </p:blipFill>
        <p:spPr bwMode="auto">
          <a:xfrm>
            <a:off x="6084167" y="216456"/>
            <a:ext cx="979177" cy="131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3" t="26266" r="37597" b="62667"/>
          <a:stretch/>
        </p:blipFill>
        <p:spPr bwMode="auto">
          <a:xfrm>
            <a:off x="7164288" y="250760"/>
            <a:ext cx="813989" cy="12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0" t="26266" r="30800" b="61867"/>
          <a:stretch/>
        </p:blipFill>
        <p:spPr bwMode="auto">
          <a:xfrm>
            <a:off x="8100392" y="250760"/>
            <a:ext cx="889099" cy="12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5-конечная звезда 13"/>
          <p:cNvSpPr/>
          <p:nvPr/>
        </p:nvSpPr>
        <p:spPr>
          <a:xfrm>
            <a:off x="7433432" y="1772816"/>
            <a:ext cx="1584176" cy="1346709"/>
          </a:xfrm>
          <a:prstGeom prst="star5">
            <a:avLst>
              <a:gd name="adj" fmla="val 2158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26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9259E-6 L 0.8276 0.76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72" y="3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0.04062 0.75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" y="3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06632 0.7745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6" y="3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296E-6 L 0.0158 0.774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33333E-6 L -0.20329 0.7803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74" y="3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8148E-6 L -0.11233 0.778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3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-0.02204 0.7824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1" y="3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L -0.24913 0.7798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65" y="3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15104 0.7902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3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7198414" y="1638685"/>
            <a:ext cx="1584176" cy="134670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436096" y="1628796"/>
            <a:ext cx="1584176" cy="134670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707904" y="1628800"/>
            <a:ext cx="1584176" cy="134670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979712" y="1633324"/>
            <a:ext cx="1584176" cy="134670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215825" y="1628798"/>
            <a:ext cx="1584176" cy="134670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3" b="98418" l="7827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048" y="2975505"/>
            <a:ext cx="4048341" cy="408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565" l="0" r="99485">
                        <a14:foregroundMark x1="5567" y1="56087" x2="20412" y2="81304"/>
                        <a14:foregroundMark x1="35979" y1="78261" x2="85979" y2="78261"/>
                        <a14:foregroundMark x1="81443" y1="38696" x2="81443" y2="2174"/>
                        <a14:foregroundMark x1="98041" y1="86957" x2="97835" y2="57826"/>
                        <a14:backgroundMark x1="75670" y1="80870" x2="75670" y2="74348"/>
                        <a14:backgroundMark x1="82062" y1="78261" x2="82062" y2="81304"/>
                        <a14:backgroundMark x1="82062" y1="81304" x2="82062" y2="73478"/>
                        <a14:backgroundMark x1="36392" y1="95652" x2="36392" y2="95652"/>
                        <a14:backgroundMark x1="26598" y1="5217" x2="26598" y2="5217"/>
                        <a14:backgroundMark x1="33918" y1="3913" x2="33918" y2="3913"/>
                        <a14:backgroundMark x1="42784" y1="2174" x2="42784" y2="2174"/>
                        <a14:backgroundMark x1="50515" y1="3043" x2="50515" y2="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25" y="3429000"/>
            <a:ext cx="5868343" cy="139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08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58</Words>
  <Application>Microsoft Office PowerPoint</Application>
  <PresentationFormat>Экран (4:3)</PresentationFormat>
  <Paragraphs>25</Paragraphs>
  <Slides>7</Slides>
  <Notes>2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Интерактивная презентация: «Логоритмические упражнения для автоматизации звука р, для обучающихся с ЗПР»</vt:lpstr>
      <vt:lpstr>Презентация PowerPoint</vt:lpstr>
      <vt:lpstr>Презентация PowerPoint</vt:lpstr>
      <vt:lpstr>Презентация PowerPoint</vt:lpstr>
      <vt:lpstr>«Ушки послушки»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презентация: «Развитие фонематического слуха и внимания»</dc:title>
  <dc:creator>Валя</dc:creator>
  <cp:lastModifiedBy>Валя</cp:lastModifiedBy>
  <cp:revision>18</cp:revision>
  <dcterms:created xsi:type="dcterms:W3CDTF">2025-10-29T10:18:45Z</dcterms:created>
  <dcterms:modified xsi:type="dcterms:W3CDTF">2025-11-22T15:29:59Z</dcterms:modified>
</cp:coreProperties>
</file>