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5" r:id="rId3"/>
    <p:sldId id="291" r:id="rId4"/>
    <p:sldId id="295" r:id="rId5"/>
    <p:sldId id="278" r:id="rId6"/>
    <p:sldId id="289" r:id="rId7"/>
    <p:sldId id="292" r:id="rId8"/>
    <p:sldId id="296" r:id="rId9"/>
    <p:sldId id="297" r:id="rId10"/>
    <p:sldId id="298" r:id="rId11"/>
    <p:sldId id="300" r:id="rId12"/>
    <p:sldId id="299" r:id="rId13"/>
    <p:sldId id="301" r:id="rId14"/>
    <p:sldId id="28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3288C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-269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3"/>
          <p:cNvSpPr/>
          <p:nvPr/>
        </p:nvSpPr>
        <p:spPr>
          <a:xfrm>
            <a:off x="7756521" y="82332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4"/>
          <p:cNvSpPr/>
          <p:nvPr/>
        </p:nvSpPr>
        <p:spPr>
          <a:xfrm>
            <a:off x="9576448" y="76734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6"/>
          <p:cNvSpPr txBox="1"/>
          <p:nvPr/>
        </p:nvSpPr>
        <p:spPr>
          <a:xfrm>
            <a:off x="7734300" y="100021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1391645" y="86577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3"/>
          <p:cNvSpPr/>
          <p:nvPr/>
        </p:nvSpPr>
        <p:spPr>
          <a:xfrm>
            <a:off x="7908921" y="83856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4"/>
          <p:cNvSpPr/>
          <p:nvPr/>
        </p:nvSpPr>
        <p:spPr>
          <a:xfrm>
            <a:off x="9728848" y="78258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6"/>
          <p:cNvSpPr txBox="1"/>
          <p:nvPr/>
        </p:nvSpPr>
        <p:spPr>
          <a:xfrm>
            <a:off x="7886700" y="101545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1544045" y="88101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3"/>
          <p:cNvSpPr/>
          <p:nvPr/>
        </p:nvSpPr>
        <p:spPr>
          <a:xfrm>
            <a:off x="8061321" y="85380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4"/>
          <p:cNvSpPr/>
          <p:nvPr/>
        </p:nvSpPr>
        <p:spPr>
          <a:xfrm>
            <a:off x="9881248" y="79782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6"/>
          <p:cNvSpPr txBox="1"/>
          <p:nvPr/>
        </p:nvSpPr>
        <p:spPr>
          <a:xfrm>
            <a:off x="8039100" y="103069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11696445" y="89625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8213721" y="86904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/>
          <p:cNvSpPr/>
          <p:nvPr/>
        </p:nvSpPr>
        <p:spPr>
          <a:xfrm>
            <a:off x="10033648" y="81306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/>
          <p:cNvSpPr txBox="1"/>
          <p:nvPr/>
        </p:nvSpPr>
        <p:spPr>
          <a:xfrm>
            <a:off x="8191500" y="104593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7"/>
          <p:cNvSpPr/>
          <p:nvPr/>
        </p:nvSpPr>
        <p:spPr>
          <a:xfrm>
            <a:off x="12583782" y="8537473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/>
          <p:cNvSpPr/>
          <p:nvPr/>
        </p:nvSpPr>
        <p:spPr>
          <a:xfrm>
            <a:off x="11899772" y="8599055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2" descr="C:\Users\user\Desktop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9004" y="1494746"/>
            <a:ext cx="6989794" cy="4050020"/>
          </a:xfrm>
          <a:prstGeom prst="rect">
            <a:avLst/>
          </a:prstGeom>
          <a:noFill/>
        </p:spPr>
      </p:pic>
      <p:pic>
        <p:nvPicPr>
          <p:cNvPr id="1027" name="Picture 3" descr="C:\Users\user\Desktop\Рисунок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2266" y="225545"/>
            <a:ext cx="3443590" cy="1434299"/>
          </a:xfrm>
          <a:prstGeom prst="rect">
            <a:avLst/>
          </a:prstGeom>
          <a:noFill/>
        </p:spPr>
      </p:pic>
      <p:pic>
        <p:nvPicPr>
          <p:cNvPr id="1028" name="Picture 4" descr="C:\Users\user\Desktop\Рисунок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77611" y="851321"/>
            <a:ext cx="2303342" cy="539015"/>
          </a:xfrm>
          <a:prstGeom prst="rect">
            <a:avLst/>
          </a:prstGeom>
          <a:noFill/>
        </p:spPr>
      </p:pic>
      <p:sp>
        <p:nvSpPr>
          <p:cNvPr id="103" name="TextBox 102"/>
          <p:cNvSpPr txBox="1"/>
          <p:nvPr/>
        </p:nvSpPr>
        <p:spPr>
          <a:xfrm>
            <a:off x="7425410" y="5544766"/>
            <a:ext cx="2151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ЧАСТЬ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3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user\Desktop\kartinka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8765" y="238125"/>
            <a:ext cx="9408724" cy="6438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600341" y="350205"/>
            <a:ext cx="6411012" cy="89620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                  Правило №4: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Используй </a:t>
            </a:r>
            <a:r>
              <a:rPr lang="ru-RU" sz="3200" dirty="0" smtClean="0">
                <a:solidFill>
                  <a:srgbClr val="C00000"/>
                </a:solidFill>
              </a:rPr>
              <a:t>сигналы коммуникации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9" name="Изображение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702" y="2349520"/>
            <a:ext cx="2857499" cy="28574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7176" y="1399242"/>
            <a:ext cx="5674383" cy="1559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7177" y="3084127"/>
            <a:ext cx="6128304" cy="360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556793" y="398259"/>
            <a:ext cx="4568032" cy="8001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Отвлекающие факторы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Изображение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344" y="1857375"/>
            <a:ext cx="2073505" cy="2073505"/>
          </a:xfrm>
          <a:prstGeom prst="rect">
            <a:avLst/>
          </a:prstGeom>
        </p:spPr>
      </p:pic>
      <p:pic>
        <p:nvPicPr>
          <p:cNvPr id="6" name="Изображение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733" y="1562099"/>
            <a:ext cx="2102169" cy="2102169"/>
          </a:xfrm>
          <a:prstGeom prst="rect">
            <a:avLst/>
          </a:prstGeom>
        </p:spPr>
      </p:pic>
      <p:pic>
        <p:nvPicPr>
          <p:cNvPr id="9" name="Изображение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545" y="4486275"/>
            <a:ext cx="1973633" cy="1973633"/>
          </a:xfrm>
          <a:prstGeom prst="rect">
            <a:avLst/>
          </a:prstGeom>
        </p:spPr>
      </p:pic>
      <p:pic>
        <p:nvPicPr>
          <p:cNvPr id="11" name="Изображение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49" y="4201606"/>
            <a:ext cx="2060395" cy="2060395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2255294" y="1857375"/>
            <a:ext cx="1758251" cy="2329877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981825" y="1401066"/>
            <a:ext cx="1577715" cy="2263202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013545" y="4343400"/>
            <a:ext cx="1880920" cy="2235501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9201149" y="4128787"/>
            <a:ext cx="1844350" cy="2331121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985133" y="798309"/>
            <a:ext cx="6194578" cy="800100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Правила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перехода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дороги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2477" y="2028825"/>
            <a:ext cx="5863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Правило №</a:t>
            </a:r>
            <a:r>
              <a:rPr lang="ru-RU" sz="3200" dirty="0" smtClean="0">
                <a:solidFill>
                  <a:srgbClr val="C00000"/>
                </a:solidFill>
              </a:rPr>
              <a:t>1: Будь заметен</a:t>
            </a:r>
            <a:r>
              <a:rPr lang="ru-RU" sz="3600" dirty="0" smtClean="0">
                <a:solidFill>
                  <a:srgbClr val="C00000"/>
                </a:solidFill>
              </a:rPr>
              <a:t>!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9" name="Изображение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41" y="1736599"/>
            <a:ext cx="1208948" cy="120894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92477" y="3086100"/>
            <a:ext cx="7839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Правило </a:t>
            </a:r>
            <a:r>
              <a:rPr lang="ru-RU" sz="3200" dirty="0" smtClean="0">
                <a:solidFill>
                  <a:srgbClr val="C00000"/>
                </a:solidFill>
              </a:rPr>
              <a:t>№2: Выбирай место для перехода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2" name="Изображение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245" r="76580" b="22968"/>
          <a:stretch/>
        </p:blipFill>
        <p:spPr>
          <a:xfrm>
            <a:off x="1196691" y="2945547"/>
            <a:ext cx="2102927" cy="183600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192477" y="4076700"/>
            <a:ext cx="8820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Правило №3: </a:t>
            </a:r>
            <a:r>
              <a:rPr lang="ru-RU" sz="3200" dirty="0" smtClean="0">
                <a:solidFill>
                  <a:srgbClr val="C00000"/>
                </a:solidFill>
              </a:rPr>
              <a:t>Убедись </a:t>
            </a:r>
            <a:r>
              <a:rPr lang="ru-RU" sz="3200" dirty="0" smtClean="0">
                <a:solidFill>
                  <a:srgbClr val="C00000"/>
                </a:solidFill>
              </a:rPr>
              <a:t>в безопасности перехода</a:t>
            </a:r>
            <a:endParaRPr lang="ru-RU" sz="3200" dirty="0"/>
          </a:p>
        </p:txBody>
      </p:sp>
      <p:pic>
        <p:nvPicPr>
          <p:cNvPr id="14" name="Изображение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461" y="4781550"/>
            <a:ext cx="1450028" cy="145002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192477" y="5073937"/>
            <a:ext cx="8820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Правило №4: </a:t>
            </a:r>
            <a:r>
              <a:rPr lang="ru-RU" sz="3200" dirty="0" smtClean="0">
                <a:solidFill>
                  <a:srgbClr val="C00000"/>
                </a:solidFill>
              </a:rPr>
              <a:t>Используй </a:t>
            </a:r>
            <a:r>
              <a:rPr lang="ru-RU" sz="3200" dirty="0" smtClean="0">
                <a:solidFill>
                  <a:srgbClr val="C00000"/>
                </a:solidFill>
              </a:rPr>
              <a:t>сигналы коммуникации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0057" y="1685925"/>
            <a:ext cx="677052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Оберегайте 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Самое 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Ценное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–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свою жизнь!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90429" y="1047750"/>
            <a:ext cx="5144094" cy="932741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Что говорят правила?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bject 2"/>
          <p:cNvSpPr/>
          <p:nvPr/>
        </p:nvSpPr>
        <p:spPr>
          <a:xfrm>
            <a:off x="2601332" y="1980491"/>
            <a:ext cx="9590667" cy="48775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52841" y="247650"/>
            <a:ext cx="7135814" cy="8001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Световозвращающие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элементы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3" descr="C:\Users\user\Desktop\Как стать заметнее в темнот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6379" y="1198360"/>
            <a:ext cx="7583132" cy="5337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571625" y="247650"/>
            <a:ext cx="7731305" cy="800100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Световозвращающие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элементы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user\Desktop\svetovozvrashhatel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25" y="1245854"/>
            <a:ext cx="6657975" cy="4823333"/>
          </a:xfrm>
          <a:prstGeom prst="rect">
            <a:avLst/>
          </a:prstGeom>
          <a:noFill/>
        </p:spPr>
      </p:pic>
      <p:pic>
        <p:nvPicPr>
          <p:cNvPr id="11" name="Picture 5" descr="C:\Users\user\Desktop\hello_html_m1663950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0325" y="2459213"/>
            <a:ext cx="5602302" cy="3255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571625" y="398259"/>
            <a:ext cx="7731305" cy="800100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Световозвращающие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элементы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67025" y="1311619"/>
            <a:ext cx="7639050" cy="531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96866" y="798308"/>
            <a:ext cx="5670809" cy="97154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rgbClr val="3288C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Ошибки пешеходов</a:t>
            </a:r>
            <a:endParaRPr kumimoji="0" lang="ru-RU" sz="4800" b="1" i="0" u="none" strike="noStrike" kern="1200" cap="none" spc="0" normalizeH="0" baseline="0" noProof="0" dirty="0">
              <a:ln w="3175" cmpd="sng">
                <a:noFill/>
              </a:ln>
              <a:solidFill>
                <a:srgbClr val="3288C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2234941" y="2438399"/>
            <a:ext cx="6309936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404040"/>
                </a:solidFill>
              </a:rPr>
              <a:t>Большинство пешеходов уверены в том, что водители при любых условиях обязаны остановиться.</a:t>
            </a:r>
            <a:endParaRPr lang="ru-RU" sz="4000" dirty="0">
              <a:solidFill>
                <a:srgbClr val="404040"/>
              </a:solidFill>
            </a:endParaRPr>
          </a:p>
        </p:txBody>
      </p:sp>
      <p:sp>
        <p:nvSpPr>
          <p:cNvPr id="11" name="object 8"/>
          <p:cNvSpPr/>
          <p:nvPr/>
        </p:nvSpPr>
        <p:spPr>
          <a:xfrm>
            <a:off x="8905967" y="3207822"/>
            <a:ext cx="2200275" cy="2595880"/>
          </a:xfrm>
          <a:custGeom>
            <a:avLst/>
            <a:gdLst/>
            <a:ahLst/>
            <a:cxnLst/>
            <a:rect l="l" t="t" r="r" b="b"/>
            <a:pathLst>
              <a:path w="2200275" h="2595879">
                <a:moveTo>
                  <a:pt x="1582194" y="1437379"/>
                </a:moveTo>
                <a:lnTo>
                  <a:pt x="1087833" y="1437379"/>
                </a:lnTo>
                <a:lnTo>
                  <a:pt x="1562966" y="1761648"/>
                </a:lnTo>
                <a:lnTo>
                  <a:pt x="1753313" y="2504268"/>
                </a:lnTo>
                <a:lnTo>
                  <a:pt x="1773873" y="2547584"/>
                </a:lnTo>
                <a:lnTo>
                  <a:pt x="1807603" y="2578846"/>
                </a:lnTo>
                <a:lnTo>
                  <a:pt x="1850158" y="2595329"/>
                </a:lnTo>
                <a:lnTo>
                  <a:pt x="1897192" y="2594311"/>
                </a:lnTo>
                <a:lnTo>
                  <a:pt x="1942482" y="2573692"/>
                </a:lnTo>
                <a:lnTo>
                  <a:pt x="1975022" y="2537877"/>
                </a:lnTo>
                <a:lnTo>
                  <a:pt x="1991691" y="2492039"/>
                </a:lnTo>
                <a:lnTo>
                  <a:pt x="1989368" y="2441352"/>
                </a:lnTo>
                <a:lnTo>
                  <a:pt x="1793293" y="1652987"/>
                </a:lnTo>
                <a:lnTo>
                  <a:pt x="1776350" y="1612682"/>
                </a:lnTo>
                <a:lnTo>
                  <a:pt x="1748157" y="1579645"/>
                </a:lnTo>
                <a:lnTo>
                  <a:pt x="1582194" y="1437379"/>
                </a:lnTo>
                <a:close/>
              </a:path>
              <a:path w="2200275" h="2595879">
                <a:moveTo>
                  <a:pt x="1449801" y="386645"/>
                </a:moveTo>
                <a:lnTo>
                  <a:pt x="825896" y="386645"/>
                </a:lnTo>
                <a:lnTo>
                  <a:pt x="819813" y="1306429"/>
                </a:lnTo>
                <a:lnTo>
                  <a:pt x="728436" y="1783467"/>
                </a:lnTo>
                <a:lnTo>
                  <a:pt x="77206" y="1996852"/>
                </a:lnTo>
                <a:lnTo>
                  <a:pt x="39585" y="2017937"/>
                </a:lnTo>
                <a:lnTo>
                  <a:pt x="13115" y="2050670"/>
                </a:lnTo>
                <a:lnTo>
                  <a:pt x="0" y="2090987"/>
                </a:lnTo>
                <a:lnTo>
                  <a:pt x="2441" y="2134825"/>
                </a:lnTo>
                <a:lnTo>
                  <a:pt x="22519" y="2177057"/>
                </a:lnTo>
                <a:lnTo>
                  <a:pt x="55958" y="2206674"/>
                </a:lnTo>
                <a:lnTo>
                  <a:pt x="97942" y="2220877"/>
                </a:lnTo>
                <a:lnTo>
                  <a:pt x="143652" y="2216867"/>
                </a:lnTo>
                <a:lnTo>
                  <a:pt x="879134" y="1990261"/>
                </a:lnTo>
                <a:lnTo>
                  <a:pt x="939080" y="1952886"/>
                </a:lnTo>
                <a:lnTo>
                  <a:pt x="973356" y="1890185"/>
                </a:lnTo>
                <a:lnTo>
                  <a:pt x="1087833" y="1437379"/>
                </a:lnTo>
                <a:lnTo>
                  <a:pt x="1582194" y="1437379"/>
                </a:lnTo>
                <a:lnTo>
                  <a:pt x="1276670" y="1175480"/>
                </a:lnTo>
                <a:lnTo>
                  <a:pt x="1197485" y="427183"/>
                </a:lnTo>
                <a:lnTo>
                  <a:pt x="1489587" y="427183"/>
                </a:lnTo>
                <a:lnTo>
                  <a:pt x="1449801" y="386645"/>
                </a:lnTo>
                <a:close/>
              </a:path>
              <a:path w="2200275" h="2595879">
                <a:moveTo>
                  <a:pt x="1023414" y="0"/>
                </a:moveTo>
                <a:lnTo>
                  <a:pt x="975434" y="4515"/>
                </a:lnTo>
                <a:lnTo>
                  <a:pt x="930646" y="26295"/>
                </a:lnTo>
                <a:lnTo>
                  <a:pt x="361355" y="443439"/>
                </a:lnTo>
                <a:lnTo>
                  <a:pt x="334452" y="484192"/>
                </a:lnTo>
                <a:lnTo>
                  <a:pt x="332488" y="500932"/>
                </a:lnTo>
                <a:lnTo>
                  <a:pt x="332488" y="965777"/>
                </a:lnTo>
                <a:lnTo>
                  <a:pt x="340417" y="1005984"/>
                </a:lnTo>
                <a:lnTo>
                  <a:pt x="362041" y="1038815"/>
                </a:lnTo>
                <a:lnTo>
                  <a:pt x="394114" y="1060950"/>
                </a:lnTo>
                <a:lnTo>
                  <a:pt x="433390" y="1069066"/>
                </a:lnTo>
                <a:lnTo>
                  <a:pt x="472469" y="1061030"/>
                </a:lnTo>
                <a:lnTo>
                  <a:pt x="504451" y="1039096"/>
                </a:lnTo>
                <a:lnTo>
                  <a:pt x="526125" y="1006525"/>
                </a:lnTo>
                <a:lnTo>
                  <a:pt x="534279" y="966577"/>
                </a:lnTo>
                <a:lnTo>
                  <a:pt x="536552" y="592435"/>
                </a:lnTo>
                <a:lnTo>
                  <a:pt x="825896" y="386645"/>
                </a:lnTo>
                <a:lnTo>
                  <a:pt x="1449801" y="386645"/>
                </a:lnTo>
                <a:lnTo>
                  <a:pt x="1110820" y="41255"/>
                </a:lnTo>
                <a:lnTo>
                  <a:pt x="1070054" y="12372"/>
                </a:lnTo>
                <a:lnTo>
                  <a:pt x="1023414" y="0"/>
                </a:lnTo>
                <a:close/>
              </a:path>
              <a:path w="2200275" h="2595879">
                <a:moveTo>
                  <a:pt x="1489587" y="427183"/>
                </a:moveTo>
                <a:lnTo>
                  <a:pt x="1197485" y="427183"/>
                </a:lnTo>
                <a:lnTo>
                  <a:pt x="1457327" y="704500"/>
                </a:lnTo>
                <a:lnTo>
                  <a:pt x="1470977" y="715776"/>
                </a:lnTo>
                <a:lnTo>
                  <a:pt x="1486706" y="723085"/>
                </a:lnTo>
                <a:lnTo>
                  <a:pt x="1503715" y="726173"/>
                </a:lnTo>
                <a:lnTo>
                  <a:pt x="1521208" y="724782"/>
                </a:lnTo>
                <a:lnTo>
                  <a:pt x="2111199" y="604907"/>
                </a:lnTo>
                <a:lnTo>
                  <a:pt x="2150587" y="588102"/>
                </a:lnTo>
                <a:lnTo>
                  <a:pt x="2180218" y="558634"/>
                </a:lnTo>
                <a:lnTo>
                  <a:pt x="2197514" y="520232"/>
                </a:lnTo>
                <a:lnTo>
                  <a:pt x="2199191" y="489540"/>
                </a:lnTo>
                <a:lnTo>
                  <a:pt x="1550787" y="489540"/>
                </a:lnTo>
                <a:lnTo>
                  <a:pt x="1489587" y="427183"/>
                </a:lnTo>
                <a:close/>
              </a:path>
              <a:path w="2200275" h="2595879">
                <a:moveTo>
                  <a:pt x="2111060" y="379137"/>
                </a:moveTo>
                <a:lnTo>
                  <a:pt x="2063905" y="379545"/>
                </a:lnTo>
                <a:lnTo>
                  <a:pt x="1550787" y="489540"/>
                </a:lnTo>
                <a:lnTo>
                  <a:pt x="2199191" y="489540"/>
                </a:lnTo>
                <a:lnTo>
                  <a:pt x="2199896" y="476624"/>
                </a:lnTo>
                <a:lnTo>
                  <a:pt x="2183973" y="431184"/>
                </a:lnTo>
                <a:lnTo>
                  <a:pt x="2152722" y="397519"/>
                </a:lnTo>
                <a:lnTo>
                  <a:pt x="2111060" y="379137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2" name="object 9"/>
          <p:cNvSpPr/>
          <p:nvPr/>
        </p:nvSpPr>
        <p:spPr>
          <a:xfrm>
            <a:off x="9550580" y="2438399"/>
            <a:ext cx="621665" cy="636905"/>
          </a:xfrm>
          <a:custGeom>
            <a:avLst/>
            <a:gdLst/>
            <a:ahLst/>
            <a:cxnLst/>
            <a:rect l="l" t="t" r="r" b="b"/>
            <a:pathLst>
              <a:path w="621665" h="636904">
                <a:moveTo>
                  <a:pt x="310807" y="0"/>
                </a:moveTo>
                <a:lnTo>
                  <a:pt x="264878" y="3449"/>
                </a:lnTo>
                <a:lnTo>
                  <a:pt x="221042" y="13470"/>
                </a:lnTo>
                <a:lnTo>
                  <a:pt x="179779" y="29570"/>
                </a:lnTo>
                <a:lnTo>
                  <a:pt x="141569" y="51257"/>
                </a:lnTo>
                <a:lnTo>
                  <a:pt x="106895" y="78039"/>
                </a:lnTo>
                <a:lnTo>
                  <a:pt x="76236" y="109425"/>
                </a:lnTo>
                <a:lnTo>
                  <a:pt x="50073" y="144921"/>
                </a:lnTo>
                <a:lnTo>
                  <a:pt x="28887" y="184035"/>
                </a:lnTo>
                <a:lnTo>
                  <a:pt x="13159" y="226277"/>
                </a:lnTo>
                <a:lnTo>
                  <a:pt x="3369" y="271154"/>
                </a:lnTo>
                <a:lnTo>
                  <a:pt x="0" y="318173"/>
                </a:lnTo>
                <a:lnTo>
                  <a:pt x="3369" y="365189"/>
                </a:lnTo>
                <a:lnTo>
                  <a:pt x="13159" y="410063"/>
                </a:lnTo>
                <a:lnTo>
                  <a:pt x="28887" y="452304"/>
                </a:lnTo>
                <a:lnTo>
                  <a:pt x="50073" y="491419"/>
                </a:lnTo>
                <a:lnTo>
                  <a:pt x="76236" y="526916"/>
                </a:lnTo>
                <a:lnTo>
                  <a:pt x="106895" y="558302"/>
                </a:lnTo>
                <a:lnTo>
                  <a:pt x="141569" y="585085"/>
                </a:lnTo>
                <a:lnTo>
                  <a:pt x="179779" y="606773"/>
                </a:lnTo>
                <a:lnTo>
                  <a:pt x="221042" y="622874"/>
                </a:lnTo>
                <a:lnTo>
                  <a:pt x="264878" y="632896"/>
                </a:lnTo>
                <a:lnTo>
                  <a:pt x="310807" y="636346"/>
                </a:lnTo>
                <a:lnTo>
                  <a:pt x="356735" y="632896"/>
                </a:lnTo>
                <a:lnTo>
                  <a:pt x="400571" y="622874"/>
                </a:lnTo>
                <a:lnTo>
                  <a:pt x="441835" y="606773"/>
                </a:lnTo>
                <a:lnTo>
                  <a:pt x="480044" y="585085"/>
                </a:lnTo>
                <a:lnTo>
                  <a:pt x="514719" y="558302"/>
                </a:lnTo>
                <a:lnTo>
                  <a:pt x="545378" y="526916"/>
                </a:lnTo>
                <a:lnTo>
                  <a:pt x="571541" y="491419"/>
                </a:lnTo>
                <a:lnTo>
                  <a:pt x="592726" y="452304"/>
                </a:lnTo>
                <a:lnTo>
                  <a:pt x="608454" y="410063"/>
                </a:lnTo>
                <a:lnTo>
                  <a:pt x="618244" y="365189"/>
                </a:lnTo>
                <a:lnTo>
                  <a:pt x="621614" y="318173"/>
                </a:lnTo>
                <a:lnTo>
                  <a:pt x="618244" y="271154"/>
                </a:lnTo>
                <a:lnTo>
                  <a:pt x="608454" y="226277"/>
                </a:lnTo>
                <a:lnTo>
                  <a:pt x="592726" y="184035"/>
                </a:lnTo>
                <a:lnTo>
                  <a:pt x="571541" y="144921"/>
                </a:lnTo>
                <a:lnTo>
                  <a:pt x="545378" y="109425"/>
                </a:lnTo>
                <a:lnTo>
                  <a:pt x="514719" y="78039"/>
                </a:lnTo>
                <a:lnTo>
                  <a:pt x="480044" y="51257"/>
                </a:lnTo>
                <a:lnTo>
                  <a:pt x="441835" y="29570"/>
                </a:lnTo>
                <a:lnTo>
                  <a:pt x="400571" y="13470"/>
                </a:lnTo>
                <a:lnTo>
                  <a:pt x="356735" y="3449"/>
                </a:lnTo>
                <a:lnTo>
                  <a:pt x="310807" y="0"/>
                </a:lnTo>
                <a:close/>
              </a:path>
            </a:pathLst>
          </a:custGeom>
          <a:solidFill>
            <a:srgbClr val="FDD1B0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661283" y="398259"/>
            <a:ext cx="6194578" cy="800100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Правила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перехода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дороги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018" y="2362200"/>
            <a:ext cx="2962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Правило №1:</a:t>
            </a:r>
          </a:p>
          <a:p>
            <a:r>
              <a:rPr lang="ru-RU" sz="3600" dirty="0" smtClean="0">
                <a:solidFill>
                  <a:srgbClr val="C00000"/>
                </a:solidFill>
              </a:rPr>
              <a:t>Будь </a:t>
            </a:r>
            <a:r>
              <a:rPr lang="ru-RU" sz="3600" dirty="0" smtClean="0">
                <a:solidFill>
                  <a:srgbClr val="C00000"/>
                </a:solidFill>
              </a:rPr>
              <a:t>заметен!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054" name="Picture 6" descr="C:\Users\user\Desktop\66a14b1c83a0da39e58de668750f29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8572" y="1371600"/>
            <a:ext cx="5157483" cy="5172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1505" y="445754"/>
            <a:ext cx="7839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Правило </a:t>
            </a:r>
            <a:r>
              <a:rPr lang="ru-RU" sz="3200" dirty="0" smtClean="0">
                <a:solidFill>
                  <a:srgbClr val="C00000"/>
                </a:solidFill>
              </a:rPr>
              <a:t>№2:Выбирай место для перехода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9" name="Изображение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>
          <a:xfrm>
            <a:off x="4532845" y="2324101"/>
            <a:ext cx="7334071" cy="4237128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8465" y="1047750"/>
            <a:ext cx="5662435" cy="169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Рисунок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580" y="158345"/>
            <a:ext cx="2135361" cy="889405"/>
          </a:xfrm>
          <a:prstGeom prst="rect">
            <a:avLst/>
          </a:prstGeom>
          <a:noFill/>
        </p:spPr>
      </p:pic>
      <p:pic>
        <p:nvPicPr>
          <p:cNvPr id="8" name="Picture 4" descr="C:\Users\user\Desktop\Рисунок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6075" y="445754"/>
            <a:ext cx="1506552" cy="352555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083" y="2581276"/>
            <a:ext cx="10412544" cy="2685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771775" y="798309"/>
            <a:ext cx="64103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3200" dirty="0" smtClean="0">
                <a:solidFill>
                  <a:srgbClr val="C00000"/>
                </a:solidFill>
              </a:rPr>
              <a:t>Правило </a:t>
            </a:r>
            <a:r>
              <a:rPr lang="ru-RU" sz="3200" dirty="0" smtClean="0">
                <a:solidFill>
                  <a:srgbClr val="C00000"/>
                </a:solidFill>
              </a:rPr>
              <a:t>№3</a:t>
            </a:r>
            <a:r>
              <a:rPr lang="ru-RU" sz="3200" dirty="0" smtClean="0">
                <a:solidFill>
                  <a:srgbClr val="C00000"/>
                </a:solidFill>
              </a:rPr>
              <a:t>: 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Убедись </a:t>
            </a:r>
            <a:r>
              <a:rPr lang="ru-RU" sz="3200" dirty="0" smtClean="0">
                <a:solidFill>
                  <a:srgbClr val="C00000"/>
                </a:solidFill>
              </a:rPr>
              <a:t>в безопасности перехода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329</TotalTime>
  <Words>152</Words>
  <Application>Microsoft Office PowerPoint</Application>
  <PresentationFormat>Произвольный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Параллакс</vt:lpstr>
      <vt:lpstr>Слайд 1</vt:lpstr>
      <vt:lpstr>Что говорят правила?</vt:lpstr>
      <vt:lpstr>Световозвращающие элементы</vt:lpstr>
      <vt:lpstr>Световозвращающие элементы</vt:lpstr>
      <vt:lpstr>Световозвращающие элементы</vt:lpstr>
      <vt:lpstr>Слайд 6</vt:lpstr>
      <vt:lpstr>Правила перехода дороги</vt:lpstr>
      <vt:lpstr>Слайд 8</vt:lpstr>
      <vt:lpstr>Слайд 9</vt:lpstr>
      <vt:lpstr>Слайд 10</vt:lpstr>
      <vt:lpstr>Слайд 11</vt:lpstr>
      <vt:lpstr>Отвлекающие факторы</vt:lpstr>
      <vt:lpstr>Правила перехода дороги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«Безопасный переход для двоих»</dc:title>
  <dc:creator>пользователь Microsoft Office</dc:creator>
  <cp:lastModifiedBy>user</cp:lastModifiedBy>
  <cp:revision>38</cp:revision>
  <dcterms:created xsi:type="dcterms:W3CDTF">2016-11-21T13:32:47Z</dcterms:created>
  <dcterms:modified xsi:type="dcterms:W3CDTF">2020-12-20T15:52:02Z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6095826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