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5" r:id="rId3"/>
    <p:sldId id="291" r:id="rId4"/>
    <p:sldId id="295" r:id="rId5"/>
    <p:sldId id="278" r:id="rId6"/>
    <p:sldId id="289" r:id="rId7"/>
    <p:sldId id="292" r:id="rId8"/>
    <p:sldId id="296" r:id="rId9"/>
    <p:sldId id="297" r:id="rId10"/>
    <p:sldId id="298" r:id="rId11"/>
    <p:sldId id="300" r:id="rId12"/>
    <p:sldId id="299" r:id="rId13"/>
    <p:sldId id="301" r:id="rId14"/>
    <p:sldId id="28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3288C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/>
    <p:restoredTop sz="94662"/>
  </p:normalViewPr>
  <p:slideViewPr>
    <p:cSldViewPr snapToGrid="0" snapToObjects="1">
      <p:cViewPr varScale="1">
        <p:scale>
          <a:sx n="80" d="100"/>
          <a:sy n="80" d="100"/>
        </p:scale>
        <p:origin x="-269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11239245" y="8505367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85" y="0"/>
                </a:moveTo>
                <a:lnTo>
                  <a:pt x="60972" y="0"/>
                </a:lnTo>
                <a:lnTo>
                  <a:pt x="37258" y="4793"/>
                </a:lnTo>
                <a:lnTo>
                  <a:pt x="17875" y="17862"/>
                </a:lnTo>
                <a:lnTo>
                  <a:pt x="4797" y="37236"/>
                </a:lnTo>
                <a:lnTo>
                  <a:pt x="0" y="60947"/>
                </a:lnTo>
                <a:lnTo>
                  <a:pt x="0" y="367766"/>
                </a:lnTo>
                <a:lnTo>
                  <a:pt x="4797" y="391475"/>
                </a:lnTo>
                <a:lnTo>
                  <a:pt x="17875" y="410859"/>
                </a:lnTo>
                <a:lnTo>
                  <a:pt x="37258" y="423939"/>
                </a:lnTo>
                <a:lnTo>
                  <a:pt x="60972" y="428739"/>
                </a:lnTo>
                <a:lnTo>
                  <a:pt x="1850885" y="428739"/>
                </a:lnTo>
                <a:lnTo>
                  <a:pt x="1874594" y="423939"/>
                </a:lnTo>
                <a:lnTo>
                  <a:pt x="1893977" y="410859"/>
                </a:lnTo>
                <a:lnTo>
                  <a:pt x="1903611" y="396582"/>
                </a:lnTo>
                <a:lnTo>
                  <a:pt x="1344523" y="396582"/>
                </a:lnTo>
                <a:lnTo>
                  <a:pt x="1344523" y="32105"/>
                </a:lnTo>
                <a:lnTo>
                  <a:pt x="1903594" y="32105"/>
                </a:lnTo>
                <a:lnTo>
                  <a:pt x="1893977" y="17862"/>
                </a:lnTo>
                <a:lnTo>
                  <a:pt x="1874594" y="4793"/>
                </a:lnTo>
                <a:lnTo>
                  <a:pt x="1850885" y="0"/>
                </a:lnTo>
                <a:close/>
              </a:path>
              <a:path w="1911984" h="429259">
                <a:moveTo>
                  <a:pt x="1903594" y="32105"/>
                </a:moveTo>
                <a:lnTo>
                  <a:pt x="1850885" y="32105"/>
                </a:lnTo>
                <a:lnTo>
                  <a:pt x="1862105" y="34377"/>
                </a:lnTo>
                <a:lnTo>
                  <a:pt x="1871273" y="40568"/>
                </a:lnTo>
                <a:lnTo>
                  <a:pt x="1877458" y="49738"/>
                </a:lnTo>
                <a:lnTo>
                  <a:pt x="1879727" y="60947"/>
                </a:lnTo>
                <a:lnTo>
                  <a:pt x="1879727" y="367766"/>
                </a:lnTo>
                <a:lnTo>
                  <a:pt x="1877458" y="378977"/>
                </a:lnTo>
                <a:lnTo>
                  <a:pt x="1871273" y="388137"/>
                </a:lnTo>
                <a:lnTo>
                  <a:pt x="1862105" y="394316"/>
                </a:lnTo>
                <a:lnTo>
                  <a:pt x="1850885" y="396582"/>
                </a:lnTo>
                <a:lnTo>
                  <a:pt x="1903611" y="396582"/>
                </a:lnTo>
                <a:lnTo>
                  <a:pt x="1907058" y="391475"/>
                </a:lnTo>
                <a:lnTo>
                  <a:pt x="1911858" y="367766"/>
                </a:lnTo>
                <a:lnTo>
                  <a:pt x="1911858" y="60947"/>
                </a:lnTo>
                <a:lnTo>
                  <a:pt x="1907058" y="37236"/>
                </a:lnTo>
                <a:lnTo>
                  <a:pt x="1903594" y="32105"/>
                </a:lnTo>
                <a:close/>
              </a:path>
            </a:pathLst>
          </a:custGeom>
          <a:solidFill>
            <a:srgbClr val="006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3"/>
          <p:cNvSpPr/>
          <p:nvPr/>
        </p:nvSpPr>
        <p:spPr>
          <a:xfrm>
            <a:off x="7756521" y="8233257"/>
            <a:ext cx="1057481" cy="97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4"/>
          <p:cNvSpPr/>
          <p:nvPr/>
        </p:nvSpPr>
        <p:spPr>
          <a:xfrm>
            <a:off x="9576448" y="7673479"/>
            <a:ext cx="1098711" cy="177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6"/>
          <p:cNvSpPr txBox="1"/>
          <p:nvPr/>
        </p:nvSpPr>
        <p:spPr>
          <a:xfrm>
            <a:off x="7734300" y="10002166"/>
            <a:ext cx="5546725" cy="83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r>
              <a:rPr sz="2000" spc="140" dirty="0">
                <a:solidFill>
                  <a:srgbClr val="FFFFFF"/>
                </a:solidFill>
                <a:latin typeface="Calibri"/>
                <a:cs typeface="Calibri"/>
              </a:rPr>
              <a:t>ФЕДЕРАЛЬНАЯ </a:t>
            </a:r>
            <a:r>
              <a:rPr sz="2000" spc="160" dirty="0">
                <a:solidFill>
                  <a:srgbClr val="FFFFFF"/>
                </a:solidFill>
                <a:latin typeface="Calibri"/>
                <a:cs typeface="Calibri"/>
              </a:rPr>
              <a:t>ЦЕЛЕВАЯ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ПРОГРАММА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2000" spc="125" dirty="0">
                <a:solidFill>
                  <a:srgbClr val="FFFFFF"/>
                </a:solidFill>
                <a:latin typeface="Calibri"/>
                <a:cs typeface="Calibri"/>
              </a:rPr>
              <a:t>«ПОВЫШЕНИЕ </a:t>
            </a:r>
            <a:r>
              <a:rPr sz="2000" spc="180" dirty="0">
                <a:solidFill>
                  <a:srgbClr val="FFFFFF"/>
                </a:solidFill>
                <a:latin typeface="Calibri"/>
                <a:cs typeface="Calibri"/>
              </a:rPr>
              <a:t>БЕЗОПАСНОСТИ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Calibri"/>
                <a:cs typeface="Calibri"/>
              </a:rPr>
              <a:t>ДОРОЖНОГО  </a:t>
            </a:r>
            <a:r>
              <a:rPr sz="2000" spc="155" dirty="0">
                <a:solidFill>
                  <a:srgbClr val="FFFFFF"/>
                </a:solidFill>
                <a:latin typeface="Calibri"/>
                <a:cs typeface="Calibri"/>
              </a:rPr>
              <a:t>ДВИЖЕНИЯ 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2013-2020</a:t>
            </a:r>
            <a:r>
              <a:rPr sz="20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Calibri"/>
                <a:cs typeface="Calibri"/>
              </a:rPr>
              <a:t>ГОДАХ»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11391645" y="8657767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85" y="0"/>
                </a:moveTo>
                <a:lnTo>
                  <a:pt x="60972" y="0"/>
                </a:lnTo>
                <a:lnTo>
                  <a:pt x="37258" y="4793"/>
                </a:lnTo>
                <a:lnTo>
                  <a:pt x="17875" y="17862"/>
                </a:lnTo>
                <a:lnTo>
                  <a:pt x="4797" y="37236"/>
                </a:lnTo>
                <a:lnTo>
                  <a:pt x="0" y="60947"/>
                </a:lnTo>
                <a:lnTo>
                  <a:pt x="0" y="367766"/>
                </a:lnTo>
                <a:lnTo>
                  <a:pt x="4797" y="391475"/>
                </a:lnTo>
                <a:lnTo>
                  <a:pt x="17875" y="410859"/>
                </a:lnTo>
                <a:lnTo>
                  <a:pt x="37258" y="423939"/>
                </a:lnTo>
                <a:lnTo>
                  <a:pt x="60972" y="428739"/>
                </a:lnTo>
                <a:lnTo>
                  <a:pt x="1850885" y="428739"/>
                </a:lnTo>
                <a:lnTo>
                  <a:pt x="1874594" y="423939"/>
                </a:lnTo>
                <a:lnTo>
                  <a:pt x="1893977" y="410859"/>
                </a:lnTo>
                <a:lnTo>
                  <a:pt x="1903611" y="396582"/>
                </a:lnTo>
                <a:lnTo>
                  <a:pt x="1344523" y="396582"/>
                </a:lnTo>
                <a:lnTo>
                  <a:pt x="1344523" y="32105"/>
                </a:lnTo>
                <a:lnTo>
                  <a:pt x="1903594" y="32105"/>
                </a:lnTo>
                <a:lnTo>
                  <a:pt x="1893977" y="17862"/>
                </a:lnTo>
                <a:lnTo>
                  <a:pt x="1874594" y="4793"/>
                </a:lnTo>
                <a:lnTo>
                  <a:pt x="1850885" y="0"/>
                </a:lnTo>
                <a:close/>
              </a:path>
              <a:path w="1911984" h="429259">
                <a:moveTo>
                  <a:pt x="1903594" y="32105"/>
                </a:moveTo>
                <a:lnTo>
                  <a:pt x="1850885" y="32105"/>
                </a:lnTo>
                <a:lnTo>
                  <a:pt x="1862105" y="34377"/>
                </a:lnTo>
                <a:lnTo>
                  <a:pt x="1871273" y="40568"/>
                </a:lnTo>
                <a:lnTo>
                  <a:pt x="1877458" y="49738"/>
                </a:lnTo>
                <a:lnTo>
                  <a:pt x="1879727" y="60947"/>
                </a:lnTo>
                <a:lnTo>
                  <a:pt x="1879727" y="367766"/>
                </a:lnTo>
                <a:lnTo>
                  <a:pt x="1877458" y="378977"/>
                </a:lnTo>
                <a:lnTo>
                  <a:pt x="1871273" y="388137"/>
                </a:lnTo>
                <a:lnTo>
                  <a:pt x="1862105" y="394316"/>
                </a:lnTo>
                <a:lnTo>
                  <a:pt x="1850885" y="396582"/>
                </a:lnTo>
                <a:lnTo>
                  <a:pt x="1903611" y="396582"/>
                </a:lnTo>
                <a:lnTo>
                  <a:pt x="1907058" y="391475"/>
                </a:lnTo>
                <a:lnTo>
                  <a:pt x="1911858" y="367766"/>
                </a:lnTo>
                <a:lnTo>
                  <a:pt x="1911858" y="60947"/>
                </a:lnTo>
                <a:lnTo>
                  <a:pt x="1907058" y="37236"/>
                </a:lnTo>
                <a:lnTo>
                  <a:pt x="1903594" y="32105"/>
                </a:lnTo>
                <a:close/>
              </a:path>
            </a:pathLst>
          </a:custGeom>
          <a:solidFill>
            <a:srgbClr val="006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3"/>
          <p:cNvSpPr/>
          <p:nvPr/>
        </p:nvSpPr>
        <p:spPr>
          <a:xfrm>
            <a:off x="7908921" y="8385657"/>
            <a:ext cx="1057481" cy="97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4"/>
          <p:cNvSpPr/>
          <p:nvPr/>
        </p:nvSpPr>
        <p:spPr>
          <a:xfrm>
            <a:off x="9728848" y="7825879"/>
            <a:ext cx="1098711" cy="177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6"/>
          <p:cNvSpPr txBox="1"/>
          <p:nvPr/>
        </p:nvSpPr>
        <p:spPr>
          <a:xfrm>
            <a:off x="7886700" y="10154566"/>
            <a:ext cx="5546725" cy="83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r>
              <a:rPr sz="2000" spc="140" dirty="0">
                <a:solidFill>
                  <a:srgbClr val="FFFFFF"/>
                </a:solidFill>
                <a:latin typeface="Calibri"/>
                <a:cs typeface="Calibri"/>
              </a:rPr>
              <a:t>ФЕДЕРАЛЬНАЯ </a:t>
            </a:r>
            <a:r>
              <a:rPr sz="2000" spc="160" dirty="0">
                <a:solidFill>
                  <a:srgbClr val="FFFFFF"/>
                </a:solidFill>
                <a:latin typeface="Calibri"/>
                <a:cs typeface="Calibri"/>
              </a:rPr>
              <a:t>ЦЕЛЕВАЯ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ПРОГРАММА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2000" spc="125" dirty="0">
                <a:solidFill>
                  <a:srgbClr val="FFFFFF"/>
                </a:solidFill>
                <a:latin typeface="Calibri"/>
                <a:cs typeface="Calibri"/>
              </a:rPr>
              <a:t>«ПОВЫШЕНИЕ </a:t>
            </a:r>
            <a:r>
              <a:rPr sz="2000" spc="180" dirty="0">
                <a:solidFill>
                  <a:srgbClr val="FFFFFF"/>
                </a:solidFill>
                <a:latin typeface="Calibri"/>
                <a:cs typeface="Calibri"/>
              </a:rPr>
              <a:t>БЕЗОПАСНОСТИ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Calibri"/>
                <a:cs typeface="Calibri"/>
              </a:rPr>
              <a:t>ДОРОЖНОГО  </a:t>
            </a:r>
            <a:r>
              <a:rPr sz="2000" spc="155" dirty="0">
                <a:solidFill>
                  <a:srgbClr val="FFFFFF"/>
                </a:solidFill>
                <a:latin typeface="Calibri"/>
                <a:cs typeface="Calibri"/>
              </a:rPr>
              <a:t>ДВИЖЕНИЯ 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2013-2020</a:t>
            </a:r>
            <a:r>
              <a:rPr sz="20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Calibri"/>
                <a:cs typeface="Calibri"/>
              </a:rPr>
              <a:t>ГОДАХ»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6"/>
          <p:cNvSpPr/>
          <p:nvPr/>
        </p:nvSpPr>
        <p:spPr>
          <a:xfrm>
            <a:off x="11544045" y="8810167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85" y="0"/>
                </a:moveTo>
                <a:lnTo>
                  <a:pt x="60972" y="0"/>
                </a:lnTo>
                <a:lnTo>
                  <a:pt x="37258" y="4793"/>
                </a:lnTo>
                <a:lnTo>
                  <a:pt x="17875" y="17862"/>
                </a:lnTo>
                <a:lnTo>
                  <a:pt x="4797" y="37236"/>
                </a:lnTo>
                <a:lnTo>
                  <a:pt x="0" y="60947"/>
                </a:lnTo>
                <a:lnTo>
                  <a:pt x="0" y="367766"/>
                </a:lnTo>
                <a:lnTo>
                  <a:pt x="4797" y="391475"/>
                </a:lnTo>
                <a:lnTo>
                  <a:pt x="17875" y="410859"/>
                </a:lnTo>
                <a:lnTo>
                  <a:pt x="37258" y="423939"/>
                </a:lnTo>
                <a:lnTo>
                  <a:pt x="60972" y="428739"/>
                </a:lnTo>
                <a:lnTo>
                  <a:pt x="1850885" y="428739"/>
                </a:lnTo>
                <a:lnTo>
                  <a:pt x="1874594" y="423939"/>
                </a:lnTo>
                <a:lnTo>
                  <a:pt x="1893977" y="410859"/>
                </a:lnTo>
                <a:lnTo>
                  <a:pt x="1903611" y="396582"/>
                </a:lnTo>
                <a:lnTo>
                  <a:pt x="1344523" y="396582"/>
                </a:lnTo>
                <a:lnTo>
                  <a:pt x="1344523" y="32105"/>
                </a:lnTo>
                <a:lnTo>
                  <a:pt x="1903594" y="32105"/>
                </a:lnTo>
                <a:lnTo>
                  <a:pt x="1893977" y="17862"/>
                </a:lnTo>
                <a:lnTo>
                  <a:pt x="1874594" y="4793"/>
                </a:lnTo>
                <a:lnTo>
                  <a:pt x="1850885" y="0"/>
                </a:lnTo>
                <a:close/>
              </a:path>
              <a:path w="1911984" h="429259">
                <a:moveTo>
                  <a:pt x="1903594" y="32105"/>
                </a:moveTo>
                <a:lnTo>
                  <a:pt x="1850885" y="32105"/>
                </a:lnTo>
                <a:lnTo>
                  <a:pt x="1862105" y="34377"/>
                </a:lnTo>
                <a:lnTo>
                  <a:pt x="1871273" y="40568"/>
                </a:lnTo>
                <a:lnTo>
                  <a:pt x="1877458" y="49738"/>
                </a:lnTo>
                <a:lnTo>
                  <a:pt x="1879727" y="60947"/>
                </a:lnTo>
                <a:lnTo>
                  <a:pt x="1879727" y="367766"/>
                </a:lnTo>
                <a:lnTo>
                  <a:pt x="1877458" y="378977"/>
                </a:lnTo>
                <a:lnTo>
                  <a:pt x="1871273" y="388137"/>
                </a:lnTo>
                <a:lnTo>
                  <a:pt x="1862105" y="394316"/>
                </a:lnTo>
                <a:lnTo>
                  <a:pt x="1850885" y="396582"/>
                </a:lnTo>
                <a:lnTo>
                  <a:pt x="1903611" y="396582"/>
                </a:lnTo>
                <a:lnTo>
                  <a:pt x="1907058" y="391475"/>
                </a:lnTo>
                <a:lnTo>
                  <a:pt x="1911858" y="367766"/>
                </a:lnTo>
                <a:lnTo>
                  <a:pt x="1911858" y="60947"/>
                </a:lnTo>
                <a:lnTo>
                  <a:pt x="1907058" y="37236"/>
                </a:lnTo>
                <a:lnTo>
                  <a:pt x="1903594" y="32105"/>
                </a:lnTo>
                <a:close/>
              </a:path>
            </a:pathLst>
          </a:custGeom>
          <a:solidFill>
            <a:srgbClr val="006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3"/>
          <p:cNvSpPr/>
          <p:nvPr/>
        </p:nvSpPr>
        <p:spPr>
          <a:xfrm>
            <a:off x="8061321" y="8538057"/>
            <a:ext cx="1057481" cy="97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4"/>
          <p:cNvSpPr/>
          <p:nvPr/>
        </p:nvSpPr>
        <p:spPr>
          <a:xfrm>
            <a:off x="9881248" y="7978279"/>
            <a:ext cx="1098711" cy="177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6"/>
          <p:cNvSpPr txBox="1"/>
          <p:nvPr/>
        </p:nvSpPr>
        <p:spPr>
          <a:xfrm>
            <a:off x="8039100" y="10306966"/>
            <a:ext cx="5546725" cy="83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r>
              <a:rPr sz="2000" spc="140" dirty="0">
                <a:solidFill>
                  <a:srgbClr val="FFFFFF"/>
                </a:solidFill>
                <a:latin typeface="Calibri"/>
                <a:cs typeface="Calibri"/>
              </a:rPr>
              <a:t>ФЕДЕРАЛЬНАЯ </a:t>
            </a:r>
            <a:r>
              <a:rPr sz="2000" spc="160" dirty="0">
                <a:solidFill>
                  <a:srgbClr val="FFFFFF"/>
                </a:solidFill>
                <a:latin typeface="Calibri"/>
                <a:cs typeface="Calibri"/>
              </a:rPr>
              <a:t>ЦЕЛЕВАЯ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ПРОГРАММА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2000" spc="125" dirty="0">
                <a:solidFill>
                  <a:srgbClr val="FFFFFF"/>
                </a:solidFill>
                <a:latin typeface="Calibri"/>
                <a:cs typeface="Calibri"/>
              </a:rPr>
              <a:t>«ПОВЫШЕНИЕ </a:t>
            </a:r>
            <a:r>
              <a:rPr sz="2000" spc="180" dirty="0">
                <a:solidFill>
                  <a:srgbClr val="FFFFFF"/>
                </a:solidFill>
                <a:latin typeface="Calibri"/>
                <a:cs typeface="Calibri"/>
              </a:rPr>
              <a:t>БЕЗОПАСНОСТИ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Calibri"/>
                <a:cs typeface="Calibri"/>
              </a:rPr>
              <a:t>ДОРОЖНОГО  </a:t>
            </a:r>
            <a:r>
              <a:rPr sz="2000" spc="155" dirty="0">
                <a:solidFill>
                  <a:srgbClr val="FFFFFF"/>
                </a:solidFill>
                <a:latin typeface="Calibri"/>
                <a:cs typeface="Calibri"/>
              </a:rPr>
              <a:t>ДВИЖЕНИЯ 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2013-2020</a:t>
            </a:r>
            <a:r>
              <a:rPr sz="20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Calibri"/>
                <a:cs typeface="Calibri"/>
              </a:rPr>
              <a:t>ГОДАХ»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6"/>
          <p:cNvSpPr/>
          <p:nvPr/>
        </p:nvSpPr>
        <p:spPr>
          <a:xfrm>
            <a:off x="11696445" y="8962567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85" y="0"/>
                </a:moveTo>
                <a:lnTo>
                  <a:pt x="60972" y="0"/>
                </a:lnTo>
                <a:lnTo>
                  <a:pt x="37258" y="4793"/>
                </a:lnTo>
                <a:lnTo>
                  <a:pt x="17875" y="17862"/>
                </a:lnTo>
                <a:lnTo>
                  <a:pt x="4797" y="37236"/>
                </a:lnTo>
                <a:lnTo>
                  <a:pt x="0" y="60947"/>
                </a:lnTo>
                <a:lnTo>
                  <a:pt x="0" y="367766"/>
                </a:lnTo>
                <a:lnTo>
                  <a:pt x="4797" y="391475"/>
                </a:lnTo>
                <a:lnTo>
                  <a:pt x="17875" y="410859"/>
                </a:lnTo>
                <a:lnTo>
                  <a:pt x="37258" y="423939"/>
                </a:lnTo>
                <a:lnTo>
                  <a:pt x="60972" y="428739"/>
                </a:lnTo>
                <a:lnTo>
                  <a:pt x="1850885" y="428739"/>
                </a:lnTo>
                <a:lnTo>
                  <a:pt x="1874594" y="423939"/>
                </a:lnTo>
                <a:lnTo>
                  <a:pt x="1893977" y="410859"/>
                </a:lnTo>
                <a:lnTo>
                  <a:pt x="1903611" y="396582"/>
                </a:lnTo>
                <a:lnTo>
                  <a:pt x="1344523" y="396582"/>
                </a:lnTo>
                <a:lnTo>
                  <a:pt x="1344523" y="32105"/>
                </a:lnTo>
                <a:lnTo>
                  <a:pt x="1903594" y="32105"/>
                </a:lnTo>
                <a:lnTo>
                  <a:pt x="1893977" y="17862"/>
                </a:lnTo>
                <a:lnTo>
                  <a:pt x="1874594" y="4793"/>
                </a:lnTo>
                <a:lnTo>
                  <a:pt x="1850885" y="0"/>
                </a:lnTo>
                <a:close/>
              </a:path>
              <a:path w="1911984" h="429259">
                <a:moveTo>
                  <a:pt x="1903594" y="32105"/>
                </a:moveTo>
                <a:lnTo>
                  <a:pt x="1850885" y="32105"/>
                </a:lnTo>
                <a:lnTo>
                  <a:pt x="1862105" y="34377"/>
                </a:lnTo>
                <a:lnTo>
                  <a:pt x="1871273" y="40568"/>
                </a:lnTo>
                <a:lnTo>
                  <a:pt x="1877458" y="49738"/>
                </a:lnTo>
                <a:lnTo>
                  <a:pt x="1879727" y="60947"/>
                </a:lnTo>
                <a:lnTo>
                  <a:pt x="1879727" y="367766"/>
                </a:lnTo>
                <a:lnTo>
                  <a:pt x="1877458" y="378977"/>
                </a:lnTo>
                <a:lnTo>
                  <a:pt x="1871273" y="388137"/>
                </a:lnTo>
                <a:lnTo>
                  <a:pt x="1862105" y="394316"/>
                </a:lnTo>
                <a:lnTo>
                  <a:pt x="1850885" y="396582"/>
                </a:lnTo>
                <a:lnTo>
                  <a:pt x="1903611" y="396582"/>
                </a:lnTo>
                <a:lnTo>
                  <a:pt x="1907058" y="391475"/>
                </a:lnTo>
                <a:lnTo>
                  <a:pt x="1911858" y="367766"/>
                </a:lnTo>
                <a:lnTo>
                  <a:pt x="1911858" y="60947"/>
                </a:lnTo>
                <a:lnTo>
                  <a:pt x="1907058" y="37236"/>
                </a:lnTo>
                <a:lnTo>
                  <a:pt x="1903594" y="32105"/>
                </a:lnTo>
                <a:close/>
              </a:path>
            </a:pathLst>
          </a:custGeom>
          <a:solidFill>
            <a:srgbClr val="006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3"/>
          <p:cNvSpPr/>
          <p:nvPr/>
        </p:nvSpPr>
        <p:spPr>
          <a:xfrm>
            <a:off x="8213721" y="8690457"/>
            <a:ext cx="1057481" cy="97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4"/>
          <p:cNvSpPr/>
          <p:nvPr/>
        </p:nvSpPr>
        <p:spPr>
          <a:xfrm>
            <a:off x="10033648" y="8130679"/>
            <a:ext cx="1098711" cy="177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6"/>
          <p:cNvSpPr txBox="1"/>
          <p:nvPr/>
        </p:nvSpPr>
        <p:spPr>
          <a:xfrm>
            <a:off x="8191500" y="10459366"/>
            <a:ext cx="5546725" cy="83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r>
              <a:rPr sz="2000" spc="140" dirty="0">
                <a:solidFill>
                  <a:srgbClr val="FFFFFF"/>
                </a:solidFill>
                <a:latin typeface="Calibri"/>
                <a:cs typeface="Calibri"/>
              </a:rPr>
              <a:t>ФЕДЕРАЛЬНАЯ </a:t>
            </a:r>
            <a:r>
              <a:rPr sz="2000" spc="160" dirty="0">
                <a:solidFill>
                  <a:srgbClr val="FFFFFF"/>
                </a:solidFill>
                <a:latin typeface="Calibri"/>
                <a:cs typeface="Calibri"/>
              </a:rPr>
              <a:t>ЦЕЛЕВАЯ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ПРОГРАММА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2000" spc="125" dirty="0">
                <a:solidFill>
                  <a:srgbClr val="FFFFFF"/>
                </a:solidFill>
                <a:latin typeface="Calibri"/>
                <a:cs typeface="Calibri"/>
              </a:rPr>
              <a:t>«ПОВЫШЕНИЕ </a:t>
            </a:r>
            <a:r>
              <a:rPr sz="2000" spc="180" dirty="0">
                <a:solidFill>
                  <a:srgbClr val="FFFFFF"/>
                </a:solidFill>
                <a:latin typeface="Calibri"/>
                <a:cs typeface="Calibri"/>
              </a:rPr>
              <a:t>БЕЗОПАСНОСТИ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Calibri"/>
                <a:cs typeface="Calibri"/>
              </a:rPr>
              <a:t>ДОРОЖНОГО  </a:t>
            </a:r>
            <a:r>
              <a:rPr sz="2000" spc="155" dirty="0">
                <a:solidFill>
                  <a:srgbClr val="FFFFFF"/>
                </a:solidFill>
                <a:latin typeface="Calibri"/>
                <a:cs typeface="Calibri"/>
              </a:rPr>
              <a:t>ДВИЖЕНИЯ 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2013-2020</a:t>
            </a:r>
            <a:r>
              <a:rPr sz="20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Calibri"/>
                <a:cs typeface="Calibri"/>
              </a:rPr>
              <a:t>ГОДАХ»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4"/>
          <p:cNvSpPr/>
          <p:nvPr/>
        </p:nvSpPr>
        <p:spPr>
          <a:xfrm>
            <a:off x="11239245" y="8505355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98" y="0"/>
                </a:moveTo>
                <a:lnTo>
                  <a:pt x="60947" y="0"/>
                </a:lnTo>
                <a:lnTo>
                  <a:pt x="37252" y="4796"/>
                </a:lnTo>
                <a:lnTo>
                  <a:pt x="17876" y="17870"/>
                </a:lnTo>
                <a:lnTo>
                  <a:pt x="4799" y="37252"/>
                </a:lnTo>
                <a:lnTo>
                  <a:pt x="0" y="60972"/>
                </a:lnTo>
                <a:lnTo>
                  <a:pt x="0" y="367766"/>
                </a:lnTo>
                <a:lnTo>
                  <a:pt x="4799" y="391495"/>
                </a:lnTo>
                <a:lnTo>
                  <a:pt x="17876" y="410886"/>
                </a:lnTo>
                <a:lnTo>
                  <a:pt x="37252" y="423966"/>
                </a:lnTo>
                <a:lnTo>
                  <a:pt x="60947" y="428764"/>
                </a:lnTo>
                <a:lnTo>
                  <a:pt x="1850898" y="428764"/>
                </a:lnTo>
                <a:lnTo>
                  <a:pt x="1874607" y="423966"/>
                </a:lnTo>
                <a:lnTo>
                  <a:pt x="1893990" y="410886"/>
                </a:lnTo>
                <a:lnTo>
                  <a:pt x="1907071" y="391495"/>
                </a:lnTo>
                <a:lnTo>
                  <a:pt x="1911870" y="367766"/>
                </a:lnTo>
                <a:lnTo>
                  <a:pt x="1911870" y="60972"/>
                </a:lnTo>
                <a:lnTo>
                  <a:pt x="1907071" y="37252"/>
                </a:lnTo>
                <a:lnTo>
                  <a:pt x="1893990" y="17870"/>
                </a:lnTo>
                <a:lnTo>
                  <a:pt x="1874607" y="4796"/>
                </a:lnTo>
                <a:lnTo>
                  <a:pt x="18508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5"/>
          <p:cNvSpPr/>
          <p:nvPr/>
        </p:nvSpPr>
        <p:spPr>
          <a:xfrm>
            <a:off x="11214531" y="8480679"/>
            <a:ext cx="1961514" cy="478155"/>
          </a:xfrm>
          <a:custGeom>
            <a:avLst/>
            <a:gdLst/>
            <a:ahLst/>
            <a:cxnLst/>
            <a:rect l="l" t="t" r="r" b="b"/>
            <a:pathLst>
              <a:path w="1961515" h="478154">
                <a:moveTo>
                  <a:pt x="1875574" y="0"/>
                </a:moveTo>
                <a:lnTo>
                  <a:pt x="85648" y="0"/>
                </a:lnTo>
                <a:lnTo>
                  <a:pt x="52345" y="6738"/>
                </a:lnTo>
                <a:lnTo>
                  <a:pt x="25117" y="25107"/>
                </a:lnTo>
                <a:lnTo>
                  <a:pt x="6742" y="52335"/>
                </a:lnTo>
                <a:lnTo>
                  <a:pt x="0" y="85648"/>
                </a:lnTo>
                <a:lnTo>
                  <a:pt x="0" y="392442"/>
                </a:lnTo>
                <a:lnTo>
                  <a:pt x="6742" y="425765"/>
                </a:lnTo>
                <a:lnTo>
                  <a:pt x="25117" y="453001"/>
                </a:lnTo>
                <a:lnTo>
                  <a:pt x="52345" y="471375"/>
                </a:lnTo>
                <a:lnTo>
                  <a:pt x="85648" y="478116"/>
                </a:lnTo>
                <a:lnTo>
                  <a:pt x="1875574" y="478116"/>
                </a:lnTo>
                <a:lnTo>
                  <a:pt x="1908887" y="471375"/>
                </a:lnTo>
                <a:lnTo>
                  <a:pt x="1936115" y="453001"/>
                </a:lnTo>
                <a:lnTo>
                  <a:pt x="1952461" y="428764"/>
                </a:lnTo>
                <a:lnTo>
                  <a:pt x="85648" y="428764"/>
                </a:lnTo>
                <a:lnTo>
                  <a:pt x="71533" y="425905"/>
                </a:lnTo>
                <a:lnTo>
                  <a:pt x="59994" y="418114"/>
                </a:lnTo>
                <a:lnTo>
                  <a:pt x="52208" y="406567"/>
                </a:lnTo>
                <a:lnTo>
                  <a:pt x="49352" y="392442"/>
                </a:lnTo>
                <a:lnTo>
                  <a:pt x="49352" y="85648"/>
                </a:lnTo>
                <a:lnTo>
                  <a:pt x="52208" y="71533"/>
                </a:lnTo>
                <a:lnTo>
                  <a:pt x="59994" y="59994"/>
                </a:lnTo>
                <a:lnTo>
                  <a:pt x="71533" y="52208"/>
                </a:lnTo>
                <a:lnTo>
                  <a:pt x="85648" y="49352"/>
                </a:lnTo>
                <a:lnTo>
                  <a:pt x="1952471" y="49352"/>
                </a:lnTo>
                <a:lnTo>
                  <a:pt x="1936115" y="25107"/>
                </a:lnTo>
                <a:lnTo>
                  <a:pt x="1908887" y="6738"/>
                </a:lnTo>
                <a:lnTo>
                  <a:pt x="1875574" y="0"/>
                </a:lnTo>
                <a:close/>
              </a:path>
              <a:path w="1961515" h="478154">
                <a:moveTo>
                  <a:pt x="1952471" y="49352"/>
                </a:moveTo>
                <a:lnTo>
                  <a:pt x="1875574" y="49352"/>
                </a:lnTo>
                <a:lnTo>
                  <a:pt x="1889689" y="52208"/>
                </a:lnTo>
                <a:lnTo>
                  <a:pt x="1901228" y="59994"/>
                </a:lnTo>
                <a:lnTo>
                  <a:pt x="1909013" y="71533"/>
                </a:lnTo>
                <a:lnTo>
                  <a:pt x="1911870" y="85648"/>
                </a:lnTo>
                <a:lnTo>
                  <a:pt x="1911870" y="392442"/>
                </a:lnTo>
                <a:lnTo>
                  <a:pt x="1909013" y="406567"/>
                </a:lnTo>
                <a:lnTo>
                  <a:pt x="1901228" y="418114"/>
                </a:lnTo>
                <a:lnTo>
                  <a:pt x="1889689" y="425905"/>
                </a:lnTo>
                <a:lnTo>
                  <a:pt x="1875574" y="428764"/>
                </a:lnTo>
                <a:lnTo>
                  <a:pt x="1952461" y="428764"/>
                </a:lnTo>
                <a:lnTo>
                  <a:pt x="1954483" y="425765"/>
                </a:lnTo>
                <a:lnTo>
                  <a:pt x="1961222" y="392442"/>
                </a:lnTo>
                <a:lnTo>
                  <a:pt x="1961222" y="85648"/>
                </a:lnTo>
                <a:lnTo>
                  <a:pt x="1954483" y="52335"/>
                </a:lnTo>
                <a:lnTo>
                  <a:pt x="1952471" y="493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/>
          <p:nvPr/>
        </p:nvSpPr>
        <p:spPr>
          <a:xfrm>
            <a:off x="11534812" y="8820759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660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/>
          <p:cNvSpPr/>
          <p:nvPr/>
        </p:nvSpPr>
        <p:spPr>
          <a:xfrm>
            <a:off x="11552701" y="8733764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1120"/>
                </a:lnTo>
              </a:path>
            </a:pathLst>
          </a:custGeom>
          <a:ln w="357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0"/>
          <p:cNvSpPr/>
          <p:nvPr/>
        </p:nvSpPr>
        <p:spPr>
          <a:xfrm>
            <a:off x="11534812" y="871788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>
                <a:moveTo>
                  <a:pt x="0" y="0"/>
                </a:moveTo>
                <a:lnTo>
                  <a:pt x="133807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1"/>
          <p:cNvSpPr/>
          <p:nvPr/>
        </p:nvSpPr>
        <p:spPr>
          <a:xfrm>
            <a:off x="11552701" y="8633434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357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2"/>
          <p:cNvSpPr/>
          <p:nvPr/>
        </p:nvSpPr>
        <p:spPr>
          <a:xfrm>
            <a:off x="11534812" y="8616924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660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3"/>
          <p:cNvSpPr/>
          <p:nvPr/>
        </p:nvSpPr>
        <p:spPr>
          <a:xfrm>
            <a:off x="12202483" y="8632152"/>
            <a:ext cx="0" cy="203835"/>
          </a:xfrm>
          <a:custGeom>
            <a:avLst/>
            <a:gdLst/>
            <a:ahLst/>
            <a:cxnLst/>
            <a:rect l="l" t="t" r="r" b="b"/>
            <a:pathLst>
              <a:path h="203834">
                <a:moveTo>
                  <a:pt x="0" y="0"/>
                </a:moveTo>
                <a:lnTo>
                  <a:pt x="0" y="203631"/>
                </a:lnTo>
              </a:path>
            </a:pathLst>
          </a:custGeom>
          <a:ln w="356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4"/>
          <p:cNvSpPr/>
          <p:nvPr/>
        </p:nvSpPr>
        <p:spPr>
          <a:xfrm>
            <a:off x="12119736" y="8616098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4">
                <a:moveTo>
                  <a:pt x="0" y="0"/>
                </a:moveTo>
                <a:lnTo>
                  <a:pt x="165519" y="0"/>
                </a:lnTo>
              </a:path>
            </a:pathLst>
          </a:custGeom>
          <a:ln w="321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5"/>
          <p:cNvSpPr/>
          <p:nvPr/>
        </p:nvSpPr>
        <p:spPr>
          <a:xfrm>
            <a:off x="11344605" y="8600668"/>
            <a:ext cx="166370" cy="236220"/>
          </a:xfrm>
          <a:custGeom>
            <a:avLst/>
            <a:gdLst/>
            <a:ahLst/>
            <a:cxnLst/>
            <a:rect l="l" t="t" r="r" b="b"/>
            <a:pathLst>
              <a:path w="166370" h="236220">
                <a:moveTo>
                  <a:pt x="151422" y="0"/>
                </a:moveTo>
                <a:lnTo>
                  <a:pt x="0" y="0"/>
                </a:lnTo>
                <a:lnTo>
                  <a:pt x="0" y="235940"/>
                </a:lnTo>
                <a:lnTo>
                  <a:pt x="91795" y="235940"/>
                </a:lnTo>
                <a:lnTo>
                  <a:pt x="100182" y="235618"/>
                </a:lnTo>
                <a:lnTo>
                  <a:pt x="141155" y="220670"/>
                </a:lnTo>
                <a:lnTo>
                  <a:pt x="156074" y="203809"/>
                </a:lnTo>
                <a:lnTo>
                  <a:pt x="35445" y="203809"/>
                </a:lnTo>
                <a:lnTo>
                  <a:pt x="35445" y="124917"/>
                </a:lnTo>
                <a:lnTo>
                  <a:pt x="155631" y="124917"/>
                </a:lnTo>
                <a:lnTo>
                  <a:pt x="154619" y="123204"/>
                </a:lnTo>
                <a:lnTo>
                  <a:pt x="122656" y="98082"/>
                </a:lnTo>
                <a:lnTo>
                  <a:pt x="91592" y="92786"/>
                </a:lnTo>
                <a:lnTo>
                  <a:pt x="35445" y="92786"/>
                </a:lnTo>
                <a:lnTo>
                  <a:pt x="35445" y="32156"/>
                </a:lnTo>
                <a:lnTo>
                  <a:pt x="151422" y="32156"/>
                </a:lnTo>
                <a:lnTo>
                  <a:pt x="151422" y="0"/>
                </a:lnTo>
                <a:close/>
              </a:path>
              <a:path w="166370" h="236220">
                <a:moveTo>
                  <a:pt x="155631" y="124917"/>
                </a:moveTo>
                <a:lnTo>
                  <a:pt x="89509" y="124917"/>
                </a:lnTo>
                <a:lnTo>
                  <a:pt x="98802" y="125581"/>
                </a:lnTo>
                <a:lnTo>
                  <a:pt x="106984" y="127571"/>
                </a:lnTo>
                <a:lnTo>
                  <a:pt x="130886" y="164363"/>
                </a:lnTo>
                <a:lnTo>
                  <a:pt x="130207" y="173126"/>
                </a:lnTo>
                <a:lnTo>
                  <a:pt x="98802" y="203155"/>
                </a:lnTo>
                <a:lnTo>
                  <a:pt x="89509" y="203809"/>
                </a:lnTo>
                <a:lnTo>
                  <a:pt x="156074" y="203809"/>
                </a:lnTo>
                <a:lnTo>
                  <a:pt x="166344" y="164363"/>
                </a:lnTo>
                <a:lnTo>
                  <a:pt x="166009" y="156586"/>
                </a:lnTo>
                <a:lnTo>
                  <a:pt x="165006" y="149163"/>
                </a:lnTo>
                <a:lnTo>
                  <a:pt x="163338" y="142094"/>
                </a:lnTo>
                <a:lnTo>
                  <a:pt x="161010" y="135382"/>
                </a:lnTo>
                <a:lnTo>
                  <a:pt x="158084" y="129066"/>
                </a:lnTo>
                <a:lnTo>
                  <a:pt x="155631" y="1249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6"/>
          <p:cNvSpPr/>
          <p:nvPr/>
        </p:nvSpPr>
        <p:spPr>
          <a:xfrm>
            <a:off x="11717896" y="8600008"/>
            <a:ext cx="164465" cy="239395"/>
          </a:xfrm>
          <a:custGeom>
            <a:avLst/>
            <a:gdLst/>
            <a:ahLst/>
            <a:cxnLst/>
            <a:rect l="l" t="t" r="r" b="b"/>
            <a:pathLst>
              <a:path w="164465" h="239395">
                <a:moveTo>
                  <a:pt x="35661" y="167411"/>
                </a:moveTo>
                <a:lnTo>
                  <a:pt x="0" y="167411"/>
                </a:lnTo>
                <a:lnTo>
                  <a:pt x="1772" y="175916"/>
                </a:lnTo>
                <a:lnTo>
                  <a:pt x="18689" y="210342"/>
                </a:lnTo>
                <a:lnTo>
                  <a:pt x="53327" y="234429"/>
                </a:lnTo>
                <a:lnTo>
                  <a:pt x="82880" y="239064"/>
                </a:lnTo>
                <a:lnTo>
                  <a:pt x="91465" y="238763"/>
                </a:lnTo>
                <a:lnTo>
                  <a:pt x="129114" y="228455"/>
                </a:lnTo>
                <a:lnTo>
                  <a:pt x="152814" y="207695"/>
                </a:lnTo>
                <a:lnTo>
                  <a:pt x="83553" y="207695"/>
                </a:lnTo>
                <a:lnTo>
                  <a:pt x="74266" y="206995"/>
                </a:lnTo>
                <a:lnTo>
                  <a:pt x="41890" y="183589"/>
                </a:lnTo>
                <a:lnTo>
                  <a:pt x="38287" y="175895"/>
                </a:lnTo>
                <a:lnTo>
                  <a:pt x="35661" y="167411"/>
                </a:lnTo>
                <a:close/>
              </a:path>
              <a:path w="164465" h="239395">
                <a:moveTo>
                  <a:pt x="151151" y="31051"/>
                </a:moveTo>
                <a:lnTo>
                  <a:pt x="83870" y="31051"/>
                </a:lnTo>
                <a:lnTo>
                  <a:pt x="92780" y="31618"/>
                </a:lnTo>
                <a:lnTo>
                  <a:pt x="100704" y="33318"/>
                </a:lnTo>
                <a:lnTo>
                  <a:pt x="124472" y="66027"/>
                </a:lnTo>
                <a:lnTo>
                  <a:pt x="123865" y="74133"/>
                </a:lnTo>
                <a:lnTo>
                  <a:pt x="95583" y="101441"/>
                </a:lnTo>
                <a:lnTo>
                  <a:pt x="87172" y="102031"/>
                </a:lnTo>
                <a:lnTo>
                  <a:pt x="56464" y="102031"/>
                </a:lnTo>
                <a:lnTo>
                  <a:pt x="56464" y="131737"/>
                </a:lnTo>
                <a:lnTo>
                  <a:pt x="86525" y="131737"/>
                </a:lnTo>
                <a:lnTo>
                  <a:pt x="96130" y="132336"/>
                </a:lnTo>
                <a:lnTo>
                  <a:pt x="127461" y="160750"/>
                </a:lnTo>
                <a:lnTo>
                  <a:pt x="127996" y="170713"/>
                </a:lnTo>
                <a:lnTo>
                  <a:pt x="127345" y="177841"/>
                </a:lnTo>
                <a:lnTo>
                  <a:pt x="92992" y="207055"/>
                </a:lnTo>
                <a:lnTo>
                  <a:pt x="83553" y="207695"/>
                </a:lnTo>
                <a:lnTo>
                  <a:pt x="152814" y="207695"/>
                </a:lnTo>
                <a:lnTo>
                  <a:pt x="164096" y="170713"/>
                </a:lnTo>
                <a:lnTo>
                  <a:pt x="163501" y="160703"/>
                </a:lnTo>
                <a:lnTo>
                  <a:pt x="143354" y="124198"/>
                </a:lnTo>
                <a:lnTo>
                  <a:pt x="128117" y="115557"/>
                </a:lnTo>
                <a:lnTo>
                  <a:pt x="135442" y="111427"/>
                </a:lnTo>
                <a:lnTo>
                  <a:pt x="158376" y="80608"/>
                </a:lnTo>
                <a:lnTo>
                  <a:pt x="160477" y="63728"/>
                </a:lnTo>
                <a:lnTo>
                  <a:pt x="160115" y="56629"/>
                </a:lnTo>
                <a:lnTo>
                  <a:pt x="159029" y="49863"/>
                </a:lnTo>
                <a:lnTo>
                  <a:pt x="157219" y="43426"/>
                </a:lnTo>
                <a:lnTo>
                  <a:pt x="154685" y="37312"/>
                </a:lnTo>
                <a:lnTo>
                  <a:pt x="151532" y="31595"/>
                </a:lnTo>
                <a:lnTo>
                  <a:pt x="151151" y="31051"/>
                </a:lnTo>
                <a:close/>
              </a:path>
              <a:path w="164465" h="239395">
                <a:moveTo>
                  <a:pt x="84188" y="0"/>
                </a:moveTo>
                <a:lnTo>
                  <a:pt x="40738" y="10410"/>
                </a:lnTo>
                <a:lnTo>
                  <a:pt x="10731" y="41109"/>
                </a:lnTo>
                <a:lnTo>
                  <a:pt x="330" y="71653"/>
                </a:lnTo>
                <a:lnTo>
                  <a:pt x="36321" y="71653"/>
                </a:lnTo>
                <a:lnTo>
                  <a:pt x="38941" y="63140"/>
                </a:lnTo>
                <a:lnTo>
                  <a:pt x="42511" y="55430"/>
                </a:lnTo>
                <a:lnTo>
                  <a:pt x="74609" y="31761"/>
                </a:lnTo>
                <a:lnTo>
                  <a:pt x="83870" y="31051"/>
                </a:lnTo>
                <a:lnTo>
                  <a:pt x="151151" y="31051"/>
                </a:lnTo>
                <a:lnTo>
                  <a:pt x="147843" y="26331"/>
                </a:lnTo>
                <a:lnTo>
                  <a:pt x="114744" y="4457"/>
                </a:lnTo>
                <a:lnTo>
                  <a:pt x="92289" y="278"/>
                </a:lnTo>
                <a:lnTo>
                  <a:pt x="841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7"/>
          <p:cNvSpPr/>
          <p:nvPr/>
        </p:nvSpPr>
        <p:spPr>
          <a:xfrm>
            <a:off x="12338977" y="8631949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199"/>
                </a:lnTo>
              </a:path>
            </a:pathLst>
          </a:custGeom>
          <a:ln w="353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8"/>
          <p:cNvSpPr/>
          <p:nvPr/>
        </p:nvSpPr>
        <p:spPr>
          <a:xfrm>
            <a:off x="12321311" y="8616074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420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9"/>
          <p:cNvSpPr/>
          <p:nvPr/>
        </p:nvSpPr>
        <p:spPr>
          <a:xfrm>
            <a:off x="12470066" y="8632088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060"/>
                </a:lnTo>
              </a:path>
            </a:pathLst>
          </a:custGeom>
          <a:ln w="353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0"/>
          <p:cNvSpPr/>
          <p:nvPr/>
        </p:nvSpPr>
        <p:spPr>
          <a:xfrm>
            <a:off x="12645694" y="8603145"/>
            <a:ext cx="164465" cy="235585"/>
          </a:xfrm>
          <a:custGeom>
            <a:avLst/>
            <a:gdLst/>
            <a:ahLst/>
            <a:cxnLst/>
            <a:rect l="l" t="t" r="r" b="b"/>
            <a:pathLst>
              <a:path w="164465" h="235584">
                <a:moveTo>
                  <a:pt x="89166" y="0"/>
                </a:moveTo>
                <a:lnTo>
                  <a:pt x="0" y="0"/>
                </a:lnTo>
                <a:lnTo>
                  <a:pt x="0" y="235089"/>
                </a:lnTo>
                <a:lnTo>
                  <a:pt x="35331" y="235089"/>
                </a:lnTo>
                <a:lnTo>
                  <a:pt x="35331" y="142646"/>
                </a:lnTo>
                <a:lnTo>
                  <a:pt x="88976" y="142646"/>
                </a:lnTo>
                <a:lnTo>
                  <a:pt x="126446" y="134693"/>
                </a:lnTo>
                <a:lnTo>
                  <a:pt x="153616" y="110616"/>
                </a:lnTo>
                <a:lnTo>
                  <a:pt x="35331" y="110616"/>
                </a:lnTo>
                <a:lnTo>
                  <a:pt x="35331" y="32029"/>
                </a:lnTo>
                <a:lnTo>
                  <a:pt x="153477" y="32029"/>
                </a:lnTo>
                <a:lnTo>
                  <a:pt x="152422" y="30297"/>
                </a:lnTo>
                <a:lnTo>
                  <a:pt x="119862" y="5270"/>
                </a:lnTo>
                <a:lnTo>
                  <a:pt x="97400" y="328"/>
                </a:lnTo>
                <a:lnTo>
                  <a:pt x="89166" y="0"/>
                </a:lnTo>
                <a:close/>
              </a:path>
              <a:path w="164465" h="235584">
                <a:moveTo>
                  <a:pt x="153477" y="32029"/>
                </a:moveTo>
                <a:lnTo>
                  <a:pt x="86893" y="32029"/>
                </a:lnTo>
                <a:lnTo>
                  <a:pt x="96168" y="32679"/>
                </a:lnTo>
                <a:lnTo>
                  <a:pt x="104409" y="34629"/>
                </a:lnTo>
                <a:lnTo>
                  <a:pt x="129108" y="71323"/>
                </a:lnTo>
                <a:lnTo>
                  <a:pt x="128400" y="79931"/>
                </a:lnTo>
                <a:lnTo>
                  <a:pt x="96168" y="109956"/>
                </a:lnTo>
                <a:lnTo>
                  <a:pt x="86893" y="110616"/>
                </a:lnTo>
                <a:lnTo>
                  <a:pt x="153616" y="110616"/>
                </a:lnTo>
                <a:lnTo>
                  <a:pt x="164439" y="71323"/>
                </a:lnTo>
                <a:lnTo>
                  <a:pt x="164100" y="63569"/>
                </a:lnTo>
                <a:lnTo>
                  <a:pt x="163082" y="56172"/>
                </a:lnTo>
                <a:lnTo>
                  <a:pt x="161380" y="49127"/>
                </a:lnTo>
                <a:lnTo>
                  <a:pt x="158991" y="42430"/>
                </a:lnTo>
                <a:lnTo>
                  <a:pt x="155982" y="36139"/>
                </a:lnTo>
                <a:lnTo>
                  <a:pt x="153477" y="32029"/>
                </a:lnTo>
                <a:close/>
              </a:path>
            </a:pathLst>
          </a:custGeom>
          <a:solidFill>
            <a:srgbClr val="C62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1"/>
          <p:cNvSpPr/>
          <p:nvPr/>
        </p:nvSpPr>
        <p:spPr>
          <a:xfrm>
            <a:off x="12832778" y="8593226"/>
            <a:ext cx="229870" cy="247015"/>
          </a:xfrm>
          <a:custGeom>
            <a:avLst/>
            <a:gdLst/>
            <a:ahLst/>
            <a:cxnLst/>
            <a:rect l="l" t="t" r="r" b="b"/>
            <a:pathLst>
              <a:path w="229869" h="247015">
                <a:moveTo>
                  <a:pt x="132397" y="0"/>
                </a:moveTo>
                <a:lnTo>
                  <a:pt x="97066" y="0"/>
                </a:lnTo>
                <a:lnTo>
                  <a:pt x="97066" y="22796"/>
                </a:lnTo>
                <a:lnTo>
                  <a:pt x="73774" y="25438"/>
                </a:lnTo>
                <a:lnTo>
                  <a:pt x="37038" y="38641"/>
                </a:lnTo>
                <a:lnTo>
                  <a:pt x="5891" y="78439"/>
                </a:lnTo>
                <a:lnTo>
                  <a:pt x="0" y="118554"/>
                </a:lnTo>
                <a:lnTo>
                  <a:pt x="338" y="129786"/>
                </a:lnTo>
                <a:lnTo>
                  <a:pt x="8556" y="168084"/>
                </a:lnTo>
                <a:lnTo>
                  <a:pt x="36014" y="201015"/>
                </a:lnTo>
                <a:lnTo>
                  <a:pt x="73128" y="214803"/>
                </a:lnTo>
                <a:lnTo>
                  <a:pt x="97066" y="217284"/>
                </a:lnTo>
                <a:lnTo>
                  <a:pt x="97066" y="246672"/>
                </a:lnTo>
                <a:lnTo>
                  <a:pt x="132397" y="246672"/>
                </a:lnTo>
                <a:lnTo>
                  <a:pt x="132397" y="217284"/>
                </a:lnTo>
                <a:lnTo>
                  <a:pt x="144820" y="216415"/>
                </a:lnTo>
                <a:lnTo>
                  <a:pt x="185463" y="205535"/>
                </a:lnTo>
                <a:lnTo>
                  <a:pt x="209042" y="187236"/>
                </a:lnTo>
                <a:lnTo>
                  <a:pt x="97066" y="187236"/>
                </a:lnTo>
                <a:lnTo>
                  <a:pt x="88773" y="186645"/>
                </a:lnTo>
                <a:lnTo>
                  <a:pt x="44043" y="162953"/>
                </a:lnTo>
                <a:lnTo>
                  <a:pt x="35331" y="120192"/>
                </a:lnTo>
                <a:lnTo>
                  <a:pt x="35517" y="112501"/>
                </a:lnTo>
                <a:lnTo>
                  <a:pt x="53187" y="65887"/>
                </a:lnTo>
                <a:lnTo>
                  <a:pt x="97066" y="53492"/>
                </a:lnTo>
                <a:lnTo>
                  <a:pt x="209193" y="53492"/>
                </a:lnTo>
                <a:lnTo>
                  <a:pt x="205854" y="49212"/>
                </a:lnTo>
                <a:lnTo>
                  <a:pt x="192419" y="38641"/>
                </a:lnTo>
                <a:lnTo>
                  <a:pt x="175698" y="30718"/>
                </a:lnTo>
                <a:lnTo>
                  <a:pt x="155690" y="25438"/>
                </a:lnTo>
                <a:lnTo>
                  <a:pt x="132397" y="22796"/>
                </a:lnTo>
                <a:lnTo>
                  <a:pt x="132397" y="0"/>
                </a:lnTo>
                <a:close/>
              </a:path>
              <a:path w="229869" h="247015">
                <a:moveTo>
                  <a:pt x="132397" y="53492"/>
                </a:moveTo>
                <a:lnTo>
                  <a:pt x="97066" y="53492"/>
                </a:lnTo>
                <a:lnTo>
                  <a:pt x="97066" y="187236"/>
                </a:lnTo>
                <a:lnTo>
                  <a:pt x="132397" y="187236"/>
                </a:lnTo>
                <a:lnTo>
                  <a:pt x="132397" y="53492"/>
                </a:lnTo>
                <a:close/>
              </a:path>
              <a:path w="229869" h="247015">
                <a:moveTo>
                  <a:pt x="209193" y="53492"/>
                </a:moveTo>
                <a:lnTo>
                  <a:pt x="132397" y="53492"/>
                </a:lnTo>
                <a:lnTo>
                  <a:pt x="140838" y="54063"/>
                </a:lnTo>
                <a:lnTo>
                  <a:pt x="148575" y="55110"/>
                </a:lnTo>
                <a:lnTo>
                  <a:pt x="181025" y="71513"/>
                </a:lnTo>
                <a:lnTo>
                  <a:pt x="185788" y="77101"/>
                </a:lnTo>
                <a:lnTo>
                  <a:pt x="194132" y="120192"/>
                </a:lnTo>
                <a:lnTo>
                  <a:pt x="193934" y="127748"/>
                </a:lnTo>
                <a:lnTo>
                  <a:pt x="175653" y="174205"/>
                </a:lnTo>
                <a:lnTo>
                  <a:pt x="132397" y="187236"/>
                </a:lnTo>
                <a:lnTo>
                  <a:pt x="209042" y="187236"/>
                </a:lnTo>
                <a:lnTo>
                  <a:pt x="226404" y="150265"/>
                </a:lnTo>
                <a:lnTo>
                  <a:pt x="229463" y="118554"/>
                </a:lnTo>
                <a:lnTo>
                  <a:pt x="227990" y="97138"/>
                </a:lnTo>
                <a:lnTo>
                  <a:pt x="223569" y="78439"/>
                </a:lnTo>
                <a:lnTo>
                  <a:pt x="216192" y="62463"/>
                </a:lnTo>
                <a:lnTo>
                  <a:pt x="209193" y="53492"/>
                </a:lnTo>
                <a:close/>
              </a:path>
            </a:pathLst>
          </a:custGeom>
          <a:solidFill>
            <a:srgbClr val="C62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4"/>
          <p:cNvSpPr/>
          <p:nvPr/>
        </p:nvSpPr>
        <p:spPr>
          <a:xfrm>
            <a:off x="11239245" y="8505355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98" y="0"/>
                </a:moveTo>
                <a:lnTo>
                  <a:pt x="60947" y="0"/>
                </a:lnTo>
                <a:lnTo>
                  <a:pt x="37252" y="4796"/>
                </a:lnTo>
                <a:lnTo>
                  <a:pt x="17876" y="17870"/>
                </a:lnTo>
                <a:lnTo>
                  <a:pt x="4799" y="37252"/>
                </a:lnTo>
                <a:lnTo>
                  <a:pt x="0" y="60972"/>
                </a:lnTo>
                <a:lnTo>
                  <a:pt x="0" y="367766"/>
                </a:lnTo>
                <a:lnTo>
                  <a:pt x="4799" y="391495"/>
                </a:lnTo>
                <a:lnTo>
                  <a:pt x="17876" y="410886"/>
                </a:lnTo>
                <a:lnTo>
                  <a:pt x="37252" y="423966"/>
                </a:lnTo>
                <a:lnTo>
                  <a:pt x="60947" y="428764"/>
                </a:lnTo>
                <a:lnTo>
                  <a:pt x="1850898" y="428764"/>
                </a:lnTo>
                <a:lnTo>
                  <a:pt x="1874607" y="423966"/>
                </a:lnTo>
                <a:lnTo>
                  <a:pt x="1893990" y="410886"/>
                </a:lnTo>
                <a:lnTo>
                  <a:pt x="1907071" y="391495"/>
                </a:lnTo>
                <a:lnTo>
                  <a:pt x="1911870" y="367766"/>
                </a:lnTo>
                <a:lnTo>
                  <a:pt x="1911870" y="60972"/>
                </a:lnTo>
                <a:lnTo>
                  <a:pt x="1907071" y="37252"/>
                </a:lnTo>
                <a:lnTo>
                  <a:pt x="1893990" y="17870"/>
                </a:lnTo>
                <a:lnTo>
                  <a:pt x="1874607" y="4796"/>
                </a:lnTo>
                <a:lnTo>
                  <a:pt x="18508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5"/>
          <p:cNvSpPr/>
          <p:nvPr/>
        </p:nvSpPr>
        <p:spPr>
          <a:xfrm>
            <a:off x="11214531" y="8480679"/>
            <a:ext cx="1961514" cy="478155"/>
          </a:xfrm>
          <a:custGeom>
            <a:avLst/>
            <a:gdLst/>
            <a:ahLst/>
            <a:cxnLst/>
            <a:rect l="l" t="t" r="r" b="b"/>
            <a:pathLst>
              <a:path w="1961515" h="478154">
                <a:moveTo>
                  <a:pt x="1875574" y="0"/>
                </a:moveTo>
                <a:lnTo>
                  <a:pt x="85648" y="0"/>
                </a:lnTo>
                <a:lnTo>
                  <a:pt x="52345" y="6738"/>
                </a:lnTo>
                <a:lnTo>
                  <a:pt x="25117" y="25107"/>
                </a:lnTo>
                <a:lnTo>
                  <a:pt x="6742" y="52335"/>
                </a:lnTo>
                <a:lnTo>
                  <a:pt x="0" y="85648"/>
                </a:lnTo>
                <a:lnTo>
                  <a:pt x="0" y="392442"/>
                </a:lnTo>
                <a:lnTo>
                  <a:pt x="6742" y="425765"/>
                </a:lnTo>
                <a:lnTo>
                  <a:pt x="25117" y="453001"/>
                </a:lnTo>
                <a:lnTo>
                  <a:pt x="52345" y="471375"/>
                </a:lnTo>
                <a:lnTo>
                  <a:pt x="85648" y="478116"/>
                </a:lnTo>
                <a:lnTo>
                  <a:pt x="1875574" y="478116"/>
                </a:lnTo>
                <a:lnTo>
                  <a:pt x="1908887" y="471375"/>
                </a:lnTo>
                <a:lnTo>
                  <a:pt x="1936115" y="453001"/>
                </a:lnTo>
                <a:lnTo>
                  <a:pt x="1952461" y="428764"/>
                </a:lnTo>
                <a:lnTo>
                  <a:pt x="85648" y="428764"/>
                </a:lnTo>
                <a:lnTo>
                  <a:pt x="71533" y="425905"/>
                </a:lnTo>
                <a:lnTo>
                  <a:pt x="59994" y="418114"/>
                </a:lnTo>
                <a:lnTo>
                  <a:pt x="52208" y="406567"/>
                </a:lnTo>
                <a:lnTo>
                  <a:pt x="49352" y="392442"/>
                </a:lnTo>
                <a:lnTo>
                  <a:pt x="49352" y="85648"/>
                </a:lnTo>
                <a:lnTo>
                  <a:pt x="52208" y="71533"/>
                </a:lnTo>
                <a:lnTo>
                  <a:pt x="59994" y="59994"/>
                </a:lnTo>
                <a:lnTo>
                  <a:pt x="71533" y="52208"/>
                </a:lnTo>
                <a:lnTo>
                  <a:pt x="85648" y="49352"/>
                </a:lnTo>
                <a:lnTo>
                  <a:pt x="1952471" y="49352"/>
                </a:lnTo>
                <a:lnTo>
                  <a:pt x="1936115" y="25107"/>
                </a:lnTo>
                <a:lnTo>
                  <a:pt x="1908887" y="6738"/>
                </a:lnTo>
                <a:lnTo>
                  <a:pt x="1875574" y="0"/>
                </a:lnTo>
                <a:close/>
              </a:path>
              <a:path w="1961515" h="478154">
                <a:moveTo>
                  <a:pt x="1952471" y="49352"/>
                </a:moveTo>
                <a:lnTo>
                  <a:pt x="1875574" y="49352"/>
                </a:lnTo>
                <a:lnTo>
                  <a:pt x="1889689" y="52208"/>
                </a:lnTo>
                <a:lnTo>
                  <a:pt x="1901228" y="59994"/>
                </a:lnTo>
                <a:lnTo>
                  <a:pt x="1909013" y="71533"/>
                </a:lnTo>
                <a:lnTo>
                  <a:pt x="1911870" y="85648"/>
                </a:lnTo>
                <a:lnTo>
                  <a:pt x="1911870" y="392442"/>
                </a:lnTo>
                <a:lnTo>
                  <a:pt x="1909013" y="406567"/>
                </a:lnTo>
                <a:lnTo>
                  <a:pt x="1901228" y="418114"/>
                </a:lnTo>
                <a:lnTo>
                  <a:pt x="1889689" y="425905"/>
                </a:lnTo>
                <a:lnTo>
                  <a:pt x="1875574" y="428764"/>
                </a:lnTo>
                <a:lnTo>
                  <a:pt x="1952461" y="428764"/>
                </a:lnTo>
                <a:lnTo>
                  <a:pt x="1954483" y="425765"/>
                </a:lnTo>
                <a:lnTo>
                  <a:pt x="1961222" y="392442"/>
                </a:lnTo>
                <a:lnTo>
                  <a:pt x="1961222" y="85648"/>
                </a:lnTo>
                <a:lnTo>
                  <a:pt x="1954483" y="52335"/>
                </a:lnTo>
                <a:lnTo>
                  <a:pt x="1952471" y="493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"/>
          <p:cNvSpPr/>
          <p:nvPr/>
        </p:nvSpPr>
        <p:spPr>
          <a:xfrm>
            <a:off x="11239245" y="8505367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85" y="0"/>
                </a:moveTo>
                <a:lnTo>
                  <a:pt x="60972" y="0"/>
                </a:lnTo>
                <a:lnTo>
                  <a:pt x="37258" y="4793"/>
                </a:lnTo>
                <a:lnTo>
                  <a:pt x="17875" y="17862"/>
                </a:lnTo>
                <a:lnTo>
                  <a:pt x="4797" y="37236"/>
                </a:lnTo>
                <a:lnTo>
                  <a:pt x="0" y="60947"/>
                </a:lnTo>
                <a:lnTo>
                  <a:pt x="0" y="367766"/>
                </a:lnTo>
                <a:lnTo>
                  <a:pt x="4797" y="391475"/>
                </a:lnTo>
                <a:lnTo>
                  <a:pt x="17875" y="410859"/>
                </a:lnTo>
                <a:lnTo>
                  <a:pt x="37258" y="423939"/>
                </a:lnTo>
                <a:lnTo>
                  <a:pt x="60972" y="428739"/>
                </a:lnTo>
                <a:lnTo>
                  <a:pt x="1850885" y="428739"/>
                </a:lnTo>
                <a:lnTo>
                  <a:pt x="1874594" y="423939"/>
                </a:lnTo>
                <a:lnTo>
                  <a:pt x="1893977" y="410859"/>
                </a:lnTo>
                <a:lnTo>
                  <a:pt x="1903611" y="396582"/>
                </a:lnTo>
                <a:lnTo>
                  <a:pt x="1344523" y="396582"/>
                </a:lnTo>
                <a:lnTo>
                  <a:pt x="1344523" y="32105"/>
                </a:lnTo>
                <a:lnTo>
                  <a:pt x="1903594" y="32105"/>
                </a:lnTo>
                <a:lnTo>
                  <a:pt x="1893977" y="17862"/>
                </a:lnTo>
                <a:lnTo>
                  <a:pt x="1874594" y="4793"/>
                </a:lnTo>
                <a:lnTo>
                  <a:pt x="1850885" y="0"/>
                </a:lnTo>
                <a:close/>
              </a:path>
              <a:path w="1911984" h="429259">
                <a:moveTo>
                  <a:pt x="1903594" y="32105"/>
                </a:moveTo>
                <a:lnTo>
                  <a:pt x="1850885" y="32105"/>
                </a:lnTo>
                <a:lnTo>
                  <a:pt x="1862105" y="34377"/>
                </a:lnTo>
                <a:lnTo>
                  <a:pt x="1871273" y="40568"/>
                </a:lnTo>
                <a:lnTo>
                  <a:pt x="1877458" y="49738"/>
                </a:lnTo>
                <a:lnTo>
                  <a:pt x="1879727" y="60947"/>
                </a:lnTo>
                <a:lnTo>
                  <a:pt x="1879727" y="367766"/>
                </a:lnTo>
                <a:lnTo>
                  <a:pt x="1877458" y="378977"/>
                </a:lnTo>
                <a:lnTo>
                  <a:pt x="1871273" y="388137"/>
                </a:lnTo>
                <a:lnTo>
                  <a:pt x="1862105" y="394316"/>
                </a:lnTo>
                <a:lnTo>
                  <a:pt x="1850885" y="396582"/>
                </a:lnTo>
                <a:lnTo>
                  <a:pt x="1903611" y="396582"/>
                </a:lnTo>
                <a:lnTo>
                  <a:pt x="1907058" y="391475"/>
                </a:lnTo>
                <a:lnTo>
                  <a:pt x="1911858" y="367766"/>
                </a:lnTo>
                <a:lnTo>
                  <a:pt x="1911858" y="60947"/>
                </a:lnTo>
                <a:lnTo>
                  <a:pt x="1907058" y="37236"/>
                </a:lnTo>
                <a:lnTo>
                  <a:pt x="1903594" y="32105"/>
                </a:lnTo>
                <a:close/>
              </a:path>
            </a:pathLst>
          </a:custGeom>
          <a:solidFill>
            <a:srgbClr val="006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7"/>
          <p:cNvSpPr/>
          <p:nvPr/>
        </p:nvSpPr>
        <p:spPr>
          <a:xfrm>
            <a:off x="12583782" y="8537473"/>
            <a:ext cx="535305" cy="364490"/>
          </a:xfrm>
          <a:custGeom>
            <a:avLst/>
            <a:gdLst/>
            <a:ahLst/>
            <a:cxnLst/>
            <a:rect l="l" t="t" r="r" b="b"/>
            <a:pathLst>
              <a:path w="535305" h="364490">
                <a:moveTo>
                  <a:pt x="506361" y="0"/>
                </a:moveTo>
                <a:lnTo>
                  <a:pt x="0" y="0"/>
                </a:lnTo>
                <a:lnTo>
                  <a:pt x="0" y="364477"/>
                </a:lnTo>
                <a:lnTo>
                  <a:pt x="506361" y="364477"/>
                </a:lnTo>
                <a:lnTo>
                  <a:pt x="517576" y="362210"/>
                </a:lnTo>
                <a:lnTo>
                  <a:pt x="526745" y="356031"/>
                </a:lnTo>
                <a:lnTo>
                  <a:pt x="532932" y="346871"/>
                </a:lnTo>
                <a:lnTo>
                  <a:pt x="535203" y="335661"/>
                </a:lnTo>
                <a:lnTo>
                  <a:pt x="535203" y="28841"/>
                </a:lnTo>
                <a:lnTo>
                  <a:pt x="532932" y="17621"/>
                </a:lnTo>
                <a:lnTo>
                  <a:pt x="526745" y="8453"/>
                </a:lnTo>
                <a:lnTo>
                  <a:pt x="517576" y="2268"/>
                </a:lnTo>
                <a:lnTo>
                  <a:pt x="506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8"/>
          <p:cNvSpPr/>
          <p:nvPr/>
        </p:nvSpPr>
        <p:spPr>
          <a:xfrm>
            <a:off x="11534812" y="8820759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660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9"/>
          <p:cNvSpPr/>
          <p:nvPr/>
        </p:nvSpPr>
        <p:spPr>
          <a:xfrm>
            <a:off x="11552701" y="8733764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1120"/>
                </a:lnTo>
              </a:path>
            </a:pathLst>
          </a:custGeom>
          <a:ln w="357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10"/>
          <p:cNvSpPr/>
          <p:nvPr/>
        </p:nvSpPr>
        <p:spPr>
          <a:xfrm>
            <a:off x="11534812" y="871788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>
                <a:moveTo>
                  <a:pt x="0" y="0"/>
                </a:moveTo>
                <a:lnTo>
                  <a:pt x="133807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11"/>
          <p:cNvSpPr/>
          <p:nvPr/>
        </p:nvSpPr>
        <p:spPr>
          <a:xfrm>
            <a:off x="11552701" y="8633434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357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12"/>
          <p:cNvSpPr/>
          <p:nvPr/>
        </p:nvSpPr>
        <p:spPr>
          <a:xfrm>
            <a:off x="11534812" y="8616924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660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13"/>
          <p:cNvSpPr/>
          <p:nvPr/>
        </p:nvSpPr>
        <p:spPr>
          <a:xfrm>
            <a:off x="12202483" y="8632152"/>
            <a:ext cx="0" cy="203835"/>
          </a:xfrm>
          <a:custGeom>
            <a:avLst/>
            <a:gdLst/>
            <a:ahLst/>
            <a:cxnLst/>
            <a:rect l="l" t="t" r="r" b="b"/>
            <a:pathLst>
              <a:path h="203834">
                <a:moveTo>
                  <a:pt x="0" y="0"/>
                </a:moveTo>
                <a:lnTo>
                  <a:pt x="0" y="203631"/>
                </a:lnTo>
              </a:path>
            </a:pathLst>
          </a:custGeom>
          <a:ln w="356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14"/>
          <p:cNvSpPr/>
          <p:nvPr/>
        </p:nvSpPr>
        <p:spPr>
          <a:xfrm>
            <a:off x="12119736" y="8616098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4">
                <a:moveTo>
                  <a:pt x="0" y="0"/>
                </a:moveTo>
                <a:lnTo>
                  <a:pt x="165519" y="0"/>
                </a:lnTo>
              </a:path>
            </a:pathLst>
          </a:custGeom>
          <a:ln w="321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15"/>
          <p:cNvSpPr/>
          <p:nvPr/>
        </p:nvSpPr>
        <p:spPr>
          <a:xfrm>
            <a:off x="11344605" y="8600668"/>
            <a:ext cx="166370" cy="236220"/>
          </a:xfrm>
          <a:custGeom>
            <a:avLst/>
            <a:gdLst/>
            <a:ahLst/>
            <a:cxnLst/>
            <a:rect l="l" t="t" r="r" b="b"/>
            <a:pathLst>
              <a:path w="166370" h="236220">
                <a:moveTo>
                  <a:pt x="151422" y="0"/>
                </a:moveTo>
                <a:lnTo>
                  <a:pt x="0" y="0"/>
                </a:lnTo>
                <a:lnTo>
                  <a:pt x="0" y="235940"/>
                </a:lnTo>
                <a:lnTo>
                  <a:pt x="91795" y="235940"/>
                </a:lnTo>
                <a:lnTo>
                  <a:pt x="100182" y="235618"/>
                </a:lnTo>
                <a:lnTo>
                  <a:pt x="141155" y="220670"/>
                </a:lnTo>
                <a:lnTo>
                  <a:pt x="156074" y="203809"/>
                </a:lnTo>
                <a:lnTo>
                  <a:pt x="35445" y="203809"/>
                </a:lnTo>
                <a:lnTo>
                  <a:pt x="35445" y="124917"/>
                </a:lnTo>
                <a:lnTo>
                  <a:pt x="155631" y="124917"/>
                </a:lnTo>
                <a:lnTo>
                  <a:pt x="154619" y="123204"/>
                </a:lnTo>
                <a:lnTo>
                  <a:pt x="122656" y="98082"/>
                </a:lnTo>
                <a:lnTo>
                  <a:pt x="91592" y="92786"/>
                </a:lnTo>
                <a:lnTo>
                  <a:pt x="35445" y="92786"/>
                </a:lnTo>
                <a:lnTo>
                  <a:pt x="35445" y="32156"/>
                </a:lnTo>
                <a:lnTo>
                  <a:pt x="151422" y="32156"/>
                </a:lnTo>
                <a:lnTo>
                  <a:pt x="151422" y="0"/>
                </a:lnTo>
                <a:close/>
              </a:path>
              <a:path w="166370" h="236220">
                <a:moveTo>
                  <a:pt x="155631" y="124917"/>
                </a:moveTo>
                <a:lnTo>
                  <a:pt x="89509" y="124917"/>
                </a:lnTo>
                <a:lnTo>
                  <a:pt x="98802" y="125581"/>
                </a:lnTo>
                <a:lnTo>
                  <a:pt x="106984" y="127571"/>
                </a:lnTo>
                <a:lnTo>
                  <a:pt x="130886" y="164363"/>
                </a:lnTo>
                <a:lnTo>
                  <a:pt x="130207" y="173126"/>
                </a:lnTo>
                <a:lnTo>
                  <a:pt x="98802" y="203155"/>
                </a:lnTo>
                <a:lnTo>
                  <a:pt x="89509" y="203809"/>
                </a:lnTo>
                <a:lnTo>
                  <a:pt x="156074" y="203809"/>
                </a:lnTo>
                <a:lnTo>
                  <a:pt x="166344" y="164363"/>
                </a:lnTo>
                <a:lnTo>
                  <a:pt x="166009" y="156586"/>
                </a:lnTo>
                <a:lnTo>
                  <a:pt x="165006" y="149163"/>
                </a:lnTo>
                <a:lnTo>
                  <a:pt x="163338" y="142094"/>
                </a:lnTo>
                <a:lnTo>
                  <a:pt x="161010" y="135382"/>
                </a:lnTo>
                <a:lnTo>
                  <a:pt x="158084" y="129066"/>
                </a:lnTo>
                <a:lnTo>
                  <a:pt x="155631" y="1249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16"/>
          <p:cNvSpPr/>
          <p:nvPr/>
        </p:nvSpPr>
        <p:spPr>
          <a:xfrm>
            <a:off x="11717896" y="8600008"/>
            <a:ext cx="164465" cy="239395"/>
          </a:xfrm>
          <a:custGeom>
            <a:avLst/>
            <a:gdLst/>
            <a:ahLst/>
            <a:cxnLst/>
            <a:rect l="l" t="t" r="r" b="b"/>
            <a:pathLst>
              <a:path w="164465" h="239395">
                <a:moveTo>
                  <a:pt x="35661" y="167411"/>
                </a:moveTo>
                <a:lnTo>
                  <a:pt x="0" y="167411"/>
                </a:lnTo>
                <a:lnTo>
                  <a:pt x="1772" y="175916"/>
                </a:lnTo>
                <a:lnTo>
                  <a:pt x="18689" y="210342"/>
                </a:lnTo>
                <a:lnTo>
                  <a:pt x="53327" y="234429"/>
                </a:lnTo>
                <a:lnTo>
                  <a:pt x="82880" y="239064"/>
                </a:lnTo>
                <a:lnTo>
                  <a:pt x="91465" y="238763"/>
                </a:lnTo>
                <a:lnTo>
                  <a:pt x="129114" y="228455"/>
                </a:lnTo>
                <a:lnTo>
                  <a:pt x="152814" y="207695"/>
                </a:lnTo>
                <a:lnTo>
                  <a:pt x="83553" y="207695"/>
                </a:lnTo>
                <a:lnTo>
                  <a:pt x="74266" y="206995"/>
                </a:lnTo>
                <a:lnTo>
                  <a:pt x="41890" y="183589"/>
                </a:lnTo>
                <a:lnTo>
                  <a:pt x="38287" y="175895"/>
                </a:lnTo>
                <a:lnTo>
                  <a:pt x="35661" y="167411"/>
                </a:lnTo>
                <a:close/>
              </a:path>
              <a:path w="164465" h="239395">
                <a:moveTo>
                  <a:pt x="151151" y="31051"/>
                </a:moveTo>
                <a:lnTo>
                  <a:pt x="83870" y="31051"/>
                </a:lnTo>
                <a:lnTo>
                  <a:pt x="92780" y="31618"/>
                </a:lnTo>
                <a:lnTo>
                  <a:pt x="100704" y="33318"/>
                </a:lnTo>
                <a:lnTo>
                  <a:pt x="124472" y="66027"/>
                </a:lnTo>
                <a:lnTo>
                  <a:pt x="123865" y="74133"/>
                </a:lnTo>
                <a:lnTo>
                  <a:pt x="95583" y="101441"/>
                </a:lnTo>
                <a:lnTo>
                  <a:pt x="87172" y="102031"/>
                </a:lnTo>
                <a:lnTo>
                  <a:pt x="56464" y="102031"/>
                </a:lnTo>
                <a:lnTo>
                  <a:pt x="56464" y="131737"/>
                </a:lnTo>
                <a:lnTo>
                  <a:pt x="86525" y="131737"/>
                </a:lnTo>
                <a:lnTo>
                  <a:pt x="96130" y="132336"/>
                </a:lnTo>
                <a:lnTo>
                  <a:pt x="127461" y="160750"/>
                </a:lnTo>
                <a:lnTo>
                  <a:pt x="127996" y="170713"/>
                </a:lnTo>
                <a:lnTo>
                  <a:pt x="127345" y="177841"/>
                </a:lnTo>
                <a:lnTo>
                  <a:pt x="92992" y="207055"/>
                </a:lnTo>
                <a:lnTo>
                  <a:pt x="83553" y="207695"/>
                </a:lnTo>
                <a:lnTo>
                  <a:pt x="152814" y="207695"/>
                </a:lnTo>
                <a:lnTo>
                  <a:pt x="164096" y="170713"/>
                </a:lnTo>
                <a:lnTo>
                  <a:pt x="163501" y="160703"/>
                </a:lnTo>
                <a:lnTo>
                  <a:pt x="143354" y="124198"/>
                </a:lnTo>
                <a:lnTo>
                  <a:pt x="128117" y="115557"/>
                </a:lnTo>
                <a:lnTo>
                  <a:pt x="135442" y="111427"/>
                </a:lnTo>
                <a:lnTo>
                  <a:pt x="158376" y="80608"/>
                </a:lnTo>
                <a:lnTo>
                  <a:pt x="160477" y="63728"/>
                </a:lnTo>
                <a:lnTo>
                  <a:pt x="160115" y="56629"/>
                </a:lnTo>
                <a:lnTo>
                  <a:pt x="159029" y="49863"/>
                </a:lnTo>
                <a:lnTo>
                  <a:pt x="157219" y="43426"/>
                </a:lnTo>
                <a:lnTo>
                  <a:pt x="154685" y="37312"/>
                </a:lnTo>
                <a:lnTo>
                  <a:pt x="151532" y="31595"/>
                </a:lnTo>
                <a:lnTo>
                  <a:pt x="151151" y="31051"/>
                </a:lnTo>
                <a:close/>
              </a:path>
              <a:path w="164465" h="239395">
                <a:moveTo>
                  <a:pt x="84188" y="0"/>
                </a:moveTo>
                <a:lnTo>
                  <a:pt x="40738" y="10410"/>
                </a:lnTo>
                <a:lnTo>
                  <a:pt x="10731" y="41109"/>
                </a:lnTo>
                <a:lnTo>
                  <a:pt x="330" y="71653"/>
                </a:lnTo>
                <a:lnTo>
                  <a:pt x="36321" y="71653"/>
                </a:lnTo>
                <a:lnTo>
                  <a:pt x="38941" y="63140"/>
                </a:lnTo>
                <a:lnTo>
                  <a:pt x="42511" y="55430"/>
                </a:lnTo>
                <a:lnTo>
                  <a:pt x="74609" y="31761"/>
                </a:lnTo>
                <a:lnTo>
                  <a:pt x="83870" y="31051"/>
                </a:lnTo>
                <a:lnTo>
                  <a:pt x="151151" y="31051"/>
                </a:lnTo>
                <a:lnTo>
                  <a:pt x="147843" y="26331"/>
                </a:lnTo>
                <a:lnTo>
                  <a:pt x="114744" y="4457"/>
                </a:lnTo>
                <a:lnTo>
                  <a:pt x="92289" y="278"/>
                </a:lnTo>
                <a:lnTo>
                  <a:pt x="841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17"/>
          <p:cNvSpPr/>
          <p:nvPr/>
        </p:nvSpPr>
        <p:spPr>
          <a:xfrm>
            <a:off x="12338977" y="8631949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199"/>
                </a:lnTo>
              </a:path>
            </a:pathLst>
          </a:custGeom>
          <a:ln w="353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18"/>
          <p:cNvSpPr/>
          <p:nvPr/>
        </p:nvSpPr>
        <p:spPr>
          <a:xfrm>
            <a:off x="12321311" y="8616074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420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19"/>
          <p:cNvSpPr/>
          <p:nvPr/>
        </p:nvSpPr>
        <p:spPr>
          <a:xfrm>
            <a:off x="12470066" y="8632088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060"/>
                </a:lnTo>
              </a:path>
            </a:pathLst>
          </a:custGeom>
          <a:ln w="353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20"/>
          <p:cNvSpPr/>
          <p:nvPr/>
        </p:nvSpPr>
        <p:spPr>
          <a:xfrm>
            <a:off x="12645694" y="8603145"/>
            <a:ext cx="164465" cy="235585"/>
          </a:xfrm>
          <a:custGeom>
            <a:avLst/>
            <a:gdLst/>
            <a:ahLst/>
            <a:cxnLst/>
            <a:rect l="l" t="t" r="r" b="b"/>
            <a:pathLst>
              <a:path w="164465" h="235584">
                <a:moveTo>
                  <a:pt x="89166" y="0"/>
                </a:moveTo>
                <a:lnTo>
                  <a:pt x="0" y="0"/>
                </a:lnTo>
                <a:lnTo>
                  <a:pt x="0" y="235089"/>
                </a:lnTo>
                <a:lnTo>
                  <a:pt x="35331" y="235089"/>
                </a:lnTo>
                <a:lnTo>
                  <a:pt x="35331" y="142646"/>
                </a:lnTo>
                <a:lnTo>
                  <a:pt x="88976" y="142646"/>
                </a:lnTo>
                <a:lnTo>
                  <a:pt x="126446" y="134693"/>
                </a:lnTo>
                <a:lnTo>
                  <a:pt x="153616" y="110616"/>
                </a:lnTo>
                <a:lnTo>
                  <a:pt x="35331" y="110616"/>
                </a:lnTo>
                <a:lnTo>
                  <a:pt x="35331" y="32029"/>
                </a:lnTo>
                <a:lnTo>
                  <a:pt x="153477" y="32029"/>
                </a:lnTo>
                <a:lnTo>
                  <a:pt x="152422" y="30297"/>
                </a:lnTo>
                <a:lnTo>
                  <a:pt x="119862" y="5270"/>
                </a:lnTo>
                <a:lnTo>
                  <a:pt x="97400" y="328"/>
                </a:lnTo>
                <a:lnTo>
                  <a:pt x="89166" y="0"/>
                </a:lnTo>
                <a:close/>
              </a:path>
              <a:path w="164465" h="235584">
                <a:moveTo>
                  <a:pt x="153477" y="32029"/>
                </a:moveTo>
                <a:lnTo>
                  <a:pt x="86893" y="32029"/>
                </a:lnTo>
                <a:lnTo>
                  <a:pt x="96168" y="32679"/>
                </a:lnTo>
                <a:lnTo>
                  <a:pt x="104409" y="34629"/>
                </a:lnTo>
                <a:lnTo>
                  <a:pt x="129108" y="71323"/>
                </a:lnTo>
                <a:lnTo>
                  <a:pt x="128400" y="79931"/>
                </a:lnTo>
                <a:lnTo>
                  <a:pt x="96168" y="109956"/>
                </a:lnTo>
                <a:lnTo>
                  <a:pt x="86893" y="110616"/>
                </a:lnTo>
                <a:lnTo>
                  <a:pt x="153616" y="110616"/>
                </a:lnTo>
                <a:lnTo>
                  <a:pt x="164439" y="71323"/>
                </a:lnTo>
                <a:lnTo>
                  <a:pt x="164100" y="63569"/>
                </a:lnTo>
                <a:lnTo>
                  <a:pt x="163082" y="56172"/>
                </a:lnTo>
                <a:lnTo>
                  <a:pt x="161380" y="49127"/>
                </a:lnTo>
                <a:lnTo>
                  <a:pt x="158991" y="42430"/>
                </a:lnTo>
                <a:lnTo>
                  <a:pt x="155982" y="36139"/>
                </a:lnTo>
                <a:lnTo>
                  <a:pt x="153477" y="32029"/>
                </a:lnTo>
                <a:close/>
              </a:path>
            </a:pathLst>
          </a:custGeom>
          <a:solidFill>
            <a:srgbClr val="C62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21"/>
          <p:cNvSpPr/>
          <p:nvPr/>
        </p:nvSpPr>
        <p:spPr>
          <a:xfrm>
            <a:off x="12832778" y="8593226"/>
            <a:ext cx="229870" cy="247015"/>
          </a:xfrm>
          <a:custGeom>
            <a:avLst/>
            <a:gdLst/>
            <a:ahLst/>
            <a:cxnLst/>
            <a:rect l="l" t="t" r="r" b="b"/>
            <a:pathLst>
              <a:path w="229869" h="247015">
                <a:moveTo>
                  <a:pt x="132397" y="0"/>
                </a:moveTo>
                <a:lnTo>
                  <a:pt x="97066" y="0"/>
                </a:lnTo>
                <a:lnTo>
                  <a:pt x="97066" y="22796"/>
                </a:lnTo>
                <a:lnTo>
                  <a:pt x="73774" y="25438"/>
                </a:lnTo>
                <a:lnTo>
                  <a:pt x="37038" y="38641"/>
                </a:lnTo>
                <a:lnTo>
                  <a:pt x="5891" y="78439"/>
                </a:lnTo>
                <a:lnTo>
                  <a:pt x="0" y="118554"/>
                </a:lnTo>
                <a:lnTo>
                  <a:pt x="338" y="129786"/>
                </a:lnTo>
                <a:lnTo>
                  <a:pt x="8556" y="168084"/>
                </a:lnTo>
                <a:lnTo>
                  <a:pt x="36014" y="201015"/>
                </a:lnTo>
                <a:lnTo>
                  <a:pt x="73128" y="214803"/>
                </a:lnTo>
                <a:lnTo>
                  <a:pt x="97066" y="217284"/>
                </a:lnTo>
                <a:lnTo>
                  <a:pt x="97066" y="246672"/>
                </a:lnTo>
                <a:lnTo>
                  <a:pt x="132397" y="246672"/>
                </a:lnTo>
                <a:lnTo>
                  <a:pt x="132397" y="217284"/>
                </a:lnTo>
                <a:lnTo>
                  <a:pt x="144820" y="216415"/>
                </a:lnTo>
                <a:lnTo>
                  <a:pt x="185463" y="205535"/>
                </a:lnTo>
                <a:lnTo>
                  <a:pt x="209042" y="187236"/>
                </a:lnTo>
                <a:lnTo>
                  <a:pt x="97066" y="187236"/>
                </a:lnTo>
                <a:lnTo>
                  <a:pt x="88773" y="186645"/>
                </a:lnTo>
                <a:lnTo>
                  <a:pt x="44043" y="162953"/>
                </a:lnTo>
                <a:lnTo>
                  <a:pt x="35331" y="120192"/>
                </a:lnTo>
                <a:lnTo>
                  <a:pt x="35517" y="112501"/>
                </a:lnTo>
                <a:lnTo>
                  <a:pt x="53187" y="65887"/>
                </a:lnTo>
                <a:lnTo>
                  <a:pt x="97066" y="53492"/>
                </a:lnTo>
                <a:lnTo>
                  <a:pt x="209193" y="53492"/>
                </a:lnTo>
                <a:lnTo>
                  <a:pt x="205854" y="49212"/>
                </a:lnTo>
                <a:lnTo>
                  <a:pt x="192419" y="38641"/>
                </a:lnTo>
                <a:lnTo>
                  <a:pt x="175698" y="30718"/>
                </a:lnTo>
                <a:lnTo>
                  <a:pt x="155690" y="25438"/>
                </a:lnTo>
                <a:lnTo>
                  <a:pt x="132397" y="22796"/>
                </a:lnTo>
                <a:lnTo>
                  <a:pt x="132397" y="0"/>
                </a:lnTo>
                <a:close/>
              </a:path>
              <a:path w="229869" h="247015">
                <a:moveTo>
                  <a:pt x="132397" y="53492"/>
                </a:moveTo>
                <a:lnTo>
                  <a:pt x="97066" y="53492"/>
                </a:lnTo>
                <a:lnTo>
                  <a:pt x="97066" y="187236"/>
                </a:lnTo>
                <a:lnTo>
                  <a:pt x="132397" y="187236"/>
                </a:lnTo>
                <a:lnTo>
                  <a:pt x="132397" y="53492"/>
                </a:lnTo>
                <a:close/>
              </a:path>
              <a:path w="229869" h="247015">
                <a:moveTo>
                  <a:pt x="209193" y="53492"/>
                </a:moveTo>
                <a:lnTo>
                  <a:pt x="132397" y="53492"/>
                </a:lnTo>
                <a:lnTo>
                  <a:pt x="140838" y="54063"/>
                </a:lnTo>
                <a:lnTo>
                  <a:pt x="148575" y="55110"/>
                </a:lnTo>
                <a:lnTo>
                  <a:pt x="181025" y="71513"/>
                </a:lnTo>
                <a:lnTo>
                  <a:pt x="185788" y="77101"/>
                </a:lnTo>
                <a:lnTo>
                  <a:pt x="194132" y="120192"/>
                </a:lnTo>
                <a:lnTo>
                  <a:pt x="193934" y="127748"/>
                </a:lnTo>
                <a:lnTo>
                  <a:pt x="175653" y="174205"/>
                </a:lnTo>
                <a:lnTo>
                  <a:pt x="132397" y="187236"/>
                </a:lnTo>
                <a:lnTo>
                  <a:pt x="209042" y="187236"/>
                </a:lnTo>
                <a:lnTo>
                  <a:pt x="226404" y="150265"/>
                </a:lnTo>
                <a:lnTo>
                  <a:pt x="229463" y="118554"/>
                </a:lnTo>
                <a:lnTo>
                  <a:pt x="227990" y="97138"/>
                </a:lnTo>
                <a:lnTo>
                  <a:pt x="223569" y="78439"/>
                </a:lnTo>
                <a:lnTo>
                  <a:pt x="216192" y="62463"/>
                </a:lnTo>
                <a:lnTo>
                  <a:pt x="209193" y="53492"/>
                </a:lnTo>
                <a:close/>
              </a:path>
            </a:pathLst>
          </a:custGeom>
          <a:solidFill>
            <a:srgbClr val="C62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22"/>
          <p:cNvSpPr/>
          <p:nvPr/>
        </p:nvSpPr>
        <p:spPr>
          <a:xfrm>
            <a:off x="11899772" y="8599055"/>
            <a:ext cx="212090" cy="255904"/>
          </a:xfrm>
          <a:custGeom>
            <a:avLst/>
            <a:gdLst/>
            <a:ahLst/>
            <a:cxnLst/>
            <a:rect l="l" t="t" r="r" b="b"/>
            <a:pathLst>
              <a:path w="212090" h="255904">
                <a:moveTo>
                  <a:pt x="211975" y="203085"/>
                </a:moveTo>
                <a:lnTo>
                  <a:pt x="0" y="203085"/>
                </a:lnTo>
                <a:lnTo>
                  <a:pt x="0" y="255435"/>
                </a:lnTo>
                <a:lnTo>
                  <a:pt x="34658" y="255435"/>
                </a:lnTo>
                <a:lnTo>
                  <a:pt x="34658" y="235115"/>
                </a:lnTo>
                <a:lnTo>
                  <a:pt x="211975" y="235115"/>
                </a:lnTo>
                <a:lnTo>
                  <a:pt x="211975" y="203085"/>
                </a:lnTo>
                <a:close/>
              </a:path>
              <a:path w="212090" h="255904">
                <a:moveTo>
                  <a:pt x="211975" y="235115"/>
                </a:moveTo>
                <a:lnTo>
                  <a:pt x="176999" y="235115"/>
                </a:lnTo>
                <a:lnTo>
                  <a:pt x="176999" y="255435"/>
                </a:lnTo>
                <a:lnTo>
                  <a:pt x="211975" y="255435"/>
                </a:lnTo>
                <a:lnTo>
                  <a:pt x="211975" y="235115"/>
                </a:lnTo>
                <a:close/>
              </a:path>
              <a:path w="212090" h="255904">
                <a:moveTo>
                  <a:pt x="184251" y="0"/>
                </a:moveTo>
                <a:lnTo>
                  <a:pt x="49199" y="0"/>
                </a:lnTo>
                <a:lnTo>
                  <a:pt x="49199" y="69342"/>
                </a:lnTo>
                <a:lnTo>
                  <a:pt x="48786" y="89944"/>
                </a:lnTo>
                <a:lnTo>
                  <a:pt x="45486" y="128001"/>
                </a:lnTo>
                <a:lnTo>
                  <a:pt x="33758" y="176784"/>
                </a:lnTo>
                <a:lnTo>
                  <a:pt x="20459" y="203085"/>
                </a:lnTo>
                <a:lnTo>
                  <a:pt x="60426" y="203085"/>
                </a:lnTo>
                <a:lnTo>
                  <a:pt x="75592" y="163048"/>
                </a:lnTo>
                <a:lnTo>
                  <a:pt x="82297" y="117511"/>
                </a:lnTo>
                <a:lnTo>
                  <a:pt x="83540" y="32029"/>
                </a:lnTo>
                <a:lnTo>
                  <a:pt x="184251" y="32029"/>
                </a:lnTo>
                <a:lnTo>
                  <a:pt x="184251" y="0"/>
                </a:lnTo>
                <a:close/>
              </a:path>
              <a:path w="212090" h="255904">
                <a:moveTo>
                  <a:pt x="184251" y="32029"/>
                </a:moveTo>
                <a:lnTo>
                  <a:pt x="148920" y="32029"/>
                </a:lnTo>
                <a:lnTo>
                  <a:pt x="148920" y="203085"/>
                </a:lnTo>
                <a:lnTo>
                  <a:pt x="184251" y="203085"/>
                </a:lnTo>
                <a:lnTo>
                  <a:pt x="184251" y="32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2" descr="C:\Users\user\Desktop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9004" y="1494746"/>
            <a:ext cx="6989794" cy="4050020"/>
          </a:xfrm>
          <a:prstGeom prst="rect">
            <a:avLst/>
          </a:prstGeom>
          <a:noFill/>
        </p:spPr>
      </p:pic>
      <p:pic>
        <p:nvPicPr>
          <p:cNvPr id="1027" name="Picture 3" descr="C:\Users\user\Desktop\Рисунок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2266" y="225545"/>
            <a:ext cx="3443590" cy="1434299"/>
          </a:xfrm>
          <a:prstGeom prst="rect">
            <a:avLst/>
          </a:prstGeom>
          <a:noFill/>
        </p:spPr>
      </p:pic>
      <p:pic>
        <p:nvPicPr>
          <p:cNvPr id="1028" name="Picture 4" descr="C:\Users\user\Desktop\Рисунок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77611" y="851321"/>
            <a:ext cx="2303342" cy="539015"/>
          </a:xfrm>
          <a:prstGeom prst="rect">
            <a:avLst/>
          </a:prstGeom>
          <a:noFill/>
        </p:spPr>
      </p:pic>
      <p:sp>
        <p:nvSpPr>
          <p:cNvPr id="103" name="TextBox 102"/>
          <p:cNvSpPr txBox="1"/>
          <p:nvPr/>
        </p:nvSpPr>
        <p:spPr>
          <a:xfrm>
            <a:off x="7425410" y="5544766"/>
            <a:ext cx="2151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ЧАСТЬ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932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user\Desktop\kartink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8765" y="238125"/>
            <a:ext cx="9408724" cy="6438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223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Рисунок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0580" y="158345"/>
            <a:ext cx="2135361" cy="889405"/>
          </a:xfrm>
          <a:prstGeom prst="rect">
            <a:avLst/>
          </a:prstGeom>
          <a:noFill/>
        </p:spPr>
      </p:pic>
      <p:pic>
        <p:nvPicPr>
          <p:cNvPr id="8" name="Picture 4" descr="C:\Users\user\Desktop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6075" y="445754"/>
            <a:ext cx="1506552" cy="352555"/>
          </a:xfrm>
          <a:prstGeom prst="rect">
            <a:avLst/>
          </a:prstGeom>
          <a:noFill/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600341" y="350205"/>
            <a:ext cx="6411012" cy="89620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                  Правило №4: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Используй </a:t>
            </a:r>
            <a:r>
              <a:rPr lang="ru-RU" sz="3200" dirty="0" smtClean="0">
                <a:solidFill>
                  <a:srgbClr val="C00000"/>
                </a:solidFill>
              </a:rPr>
              <a:t>сигналы коммуникации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Изображение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02" y="2349520"/>
            <a:ext cx="2857499" cy="28574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7176" y="1399242"/>
            <a:ext cx="5674383" cy="155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27177" y="3084127"/>
            <a:ext cx="6128304" cy="360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223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Рисунок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0580" y="158345"/>
            <a:ext cx="2135361" cy="889405"/>
          </a:xfrm>
          <a:prstGeom prst="rect">
            <a:avLst/>
          </a:prstGeom>
          <a:noFill/>
        </p:spPr>
      </p:pic>
      <p:pic>
        <p:nvPicPr>
          <p:cNvPr id="8" name="Picture 4" descr="C:\Users\user\Desktop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6075" y="445754"/>
            <a:ext cx="1506552" cy="352555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56793" y="398259"/>
            <a:ext cx="4568032" cy="8001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Отвлекающие факторы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Изображение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344" y="1857375"/>
            <a:ext cx="2073505" cy="2073505"/>
          </a:xfrm>
          <a:prstGeom prst="rect">
            <a:avLst/>
          </a:prstGeom>
        </p:spPr>
      </p:pic>
      <p:pic>
        <p:nvPicPr>
          <p:cNvPr id="6" name="Изображение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733" y="1562099"/>
            <a:ext cx="2102169" cy="2102169"/>
          </a:xfrm>
          <a:prstGeom prst="rect">
            <a:avLst/>
          </a:prstGeom>
        </p:spPr>
      </p:pic>
      <p:pic>
        <p:nvPicPr>
          <p:cNvPr id="9" name="Изображение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45" y="4486275"/>
            <a:ext cx="1973633" cy="1973633"/>
          </a:xfrm>
          <a:prstGeom prst="rect">
            <a:avLst/>
          </a:prstGeom>
        </p:spPr>
      </p:pic>
      <p:pic>
        <p:nvPicPr>
          <p:cNvPr id="11" name="Изображение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49" y="4201606"/>
            <a:ext cx="2060395" cy="2060395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2255294" y="1857375"/>
            <a:ext cx="1758251" cy="2329877"/>
          </a:xfrm>
          <a:prstGeom prst="line">
            <a:avLst/>
          </a:prstGeom>
          <a:ln w="730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981825" y="1401066"/>
            <a:ext cx="1577715" cy="2263202"/>
          </a:xfrm>
          <a:prstGeom prst="line">
            <a:avLst/>
          </a:prstGeom>
          <a:ln w="730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4013545" y="4343400"/>
            <a:ext cx="1880920" cy="2235501"/>
          </a:xfrm>
          <a:prstGeom prst="line">
            <a:avLst/>
          </a:prstGeom>
          <a:ln w="730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9201149" y="4128787"/>
            <a:ext cx="1844350" cy="2331121"/>
          </a:xfrm>
          <a:prstGeom prst="line">
            <a:avLst/>
          </a:prstGeom>
          <a:ln w="730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223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Рисунок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0580" y="158345"/>
            <a:ext cx="2135361" cy="889405"/>
          </a:xfrm>
          <a:prstGeom prst="rect">
            <a:avLst/>
          </a:prstGeom>
          <a:noFill/>
        </p:spPr>
      </p:pic>
      <p:pic>
        <p:nvPicPr>
          <p:cNvPr id="8" name="Picture 4" descr="C:\Users\user\Desktop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6075" y="445754"/>
            <a:ext cx="1506552" cy="352555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985133" y="798309"/>
            <a:ext cx="6194578" cy="800100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Правила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перехода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дороги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2477" y="2028825"/>
            <a:ext cx="5863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Правило №</a:t>
            </a:r>
            <a:r>
              <a:rPr lang="ru-RU" sz="3200" dirty="0" smtClean="0">
                <a:solidFill>
                  <a:srgbClr val="C00000"/>
                </a:solidFill>
              </a:rPr>
              <a:t>1: Будь заметен</a:t>
            </a:r>
            <a:r>
              <a:rPr lang="ru-RU" sz="3600" dirty="0" smtClean="0">
                <a:solidFill>
                  <a:srgbClr val="C00000"/>
                </a:solidFill>
              </a:rPr>
              <a:t>!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9" name="Изображение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41" y="1736599"/>
            <a:ext cx="1208948" cy="120894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92477" y="3086100"/>
            <a:ext cx="7839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Правило </a:t>
            </a:r>
            <a:r>
              <a:rPr lang="ru-RU" sz="3200" dirty="0" smtClean="0">
                <a:solidFill>
                  <a:srgbClr val="C00000"/>
                </a:solidFill>
              </a:rPr>
              <a:t>№2: Выбирай место для перехода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2" name="Изображение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245" r="76580" b="22968"/>
          <a:stretch/>
        </p:blipFill>
        <p:spPr>
          <a:xfrm>
            <a:off x="1196691" y="2945547"/>
            <a:ext cx="2102927" cy="183600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192477" y="4076700"/>
            <a:ext cx="8820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Правило №3: </a:t>
            </a:r>
            <a:r>
              <a:rPr lang="ru-RU" sz="3200" dirty="0" smtClean="0">
                <a:solidFill>
                  <a:srgbClr val="C00000"/>
                </a:solidFill>
              </a:rPr>
              <a:t>Убедись </a:t>
            </a:r>
            <a:r>
              <a:rPr lang="ru-RU" sz="3200" dirty="0" smtClean="0">
                <a:solidFill>
                  <a:srgbClr val="C00000"/>
                </a:solidFill>
              </a:rPr>
              <a:t>в безопасности перехода</a:t>
            </a:r>
            <a:endParaRPr lang="ru-RU" sz="3200" dirty="0"/>
          </a:p>
        </p:txBody>
      </p:sp>
      <p:pic>
        <p:nvPicPr>
          <p:cNvPr id="14" name="Изображение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61" y="4781550"/>
            <a:ext cx="1450028" cy="145002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192477" y="5073937"/>
            <a:ext cx="8820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Правило №4: </a:t>
            </a:r>
            <a:r>
              <a:rPr lang="ru-RU" sz="3200" dirty="0" smtClean="0">
                <a:solidFill>
                  <a:srgbClr val="C00000"/>
                </a:solidFill>
              </a:rPr>
              <a:t>Используй </a:t>
            </a:r>
            <a:r>
              <a:rPr lang="ru-RU" sz="3200" dirty="0" smtClean="0">
                <a:solidFill>
                  <a:srgbClr val="C00000"/>
                </a:solidFill>
              </a:rPr>
              <a:t>сигналы коммуникации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23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Рисунок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0580" y="158345"/>
            <a:ext cx="2135361" cy="889405"/>
          </a:xfrm>
          <a:prstGeom prst="rect">
            <a:avLst/>
          </a:prstGeom>
          <a:noFill/>
        </p:spPr>
      </p:pic>
      <p:pic>
        <p:nvPicPr>
          <p:cNvPr id="8" name="Picture 4" descr="C:\Users\user\Desktop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6075" y="445754"/>
            <a:ext cx="1506552" cy="3525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80057" y="1685925"/>
            <a:ext cx="677052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Оберегайте 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Самое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Ценное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–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свою жизнь!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23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Рисунок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0580" y="158345"/>
            <a:ext cx="2135361" cy="889405"/>
          </a:xfrm>
          <a:prstGeom prst="rect">
            <a:avLst/>
          </a:prstGeom>
          <a:noFill/>
        </p:spPr>
      </p:pic>
      <p:pic>
        <p:nvPicPr>
          <p:cNvPr id="8" name="Picture 4" descr="C:\Users\user\Desktop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6075" y="445754"/>
            <a:ext cx="1506552" cy="352555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90429" y="1047750"/>
            <a:ext cx="5144094" cy="932741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Что говорят правила?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bject 2"/>
          <p:cNvSpPr/>
          <p:nvPr/>
        </p:nvSpPr>
        <p:spPr>
          <a:xfrm>
            <a:off x="2601332" y="1980491"/>
            <a:ext cx="9590667" cy="48775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223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Рисунок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0580" y="158345"/>
            <a:ext cx="2135361" cy="889405"/>
          </a:xfrm>
          <a:prstGeom prst="rect">
            <a:avLst/>
          </a:prstGeom>
          <a:noFill/>
        </p:spPr>
      </p:pic>
      <p:pic>
        <p:nvPicPr>
          <p:cNvPr id="8" name="Picture 4" descr="C:\Users\user\Desktop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6075" y="445754"/>
            <a:ext cx="1506552" cy="352555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52841" y="247650"/>
            <a:ext cx="7135814" cy="8001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Световозвращающие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элементы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3" descr="C:\Users\user\Desktop\Как стать заметнее в темнот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6379" y="1198360"/>
            <a:ext cx="7583132" cy="5337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223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Рисунок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0580" y="158345"/>
            <a:ext cx="2135361" cy="889405"/>
          </a:xfrm>
          <a:prstGeom prst="rect">
            <a:avLst/>
          </a:prstGeom>
          <a:noFill/>
        </p:spPr>
      </p:pic>
      <p:pic>
        <p:nvPicPr>
          <p:cNvPr id="8" name="Picture 4" descr="C:\Users\user\Desktop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6075" y="445754"/>
            <a:ext cx="1506552" cy="352555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571625" y="247650"/>
            <a:ext cx="7731305" cy="800100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Световозвращающие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элементы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user\Desktop\svetovozvrashhatel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1245854"/>
            <a:ext cx="6657975" cy="4823333"/>
          </a:xfrm>
          <a:prstGeom prst="rect">
            <a:avLst/>
          </a:prstGeom>
          <a:noFill/>
        </p:spPr>
      </p:pic>
      <p:pic>
        <p:nvPicPr>
          <p:cNvPr id="11" name="Picture 5" descr="C:\Users\user\Desktop\hello_html_m1663950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0325" y="2459213"/>
            <a:ext cx="5602302" cy="3255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223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Рисунок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0580" y="158345"/>
            <a:ext cx="2135361" cy="889405"/>
          </a:xfrm>
          <a:prstGeom prst="rect">
            <a:avLst/>
          </a:prstGeom>
          <a:noFill/>
        </p:spPr>
      </p:pic>
      <p:pic>
        <p:nvPicPr>
          <p:cNvPr id="8" name="Picture 4" descr="C:\Users\user\Desktop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6075" y="445754"/>
            <a:ext cx="1506552" cy="352555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571625" y="398259"/>
            <a:ext cx="7731305" cy="800100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Световозвращающие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элементы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7025" y="1311619"/>
            <a:ext cx="7639050" cy="531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223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Рисунок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0580" y="158345"/>
            <a:ext cx="2135361" cy="889405"/>
          </a:xfrm>
          <a:prstGeom prst="rect">
            <a:avLst/>
          </a:prstGeom>
          <a:noFill/>
        </p:spPr>
      </p:pic>
      <p:pic>
        <p:nvPicPr>
          <p:cNvPr id="8" name="Picture 4" descr="C:\Users\user\Desktop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6075" y="445754"/>
            <a:ext cx="1506552" cy="35255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396866" y="798308"/>
            <a:ext cx="5670809" cy="9715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3288C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Ошибки пешеходов</a:t>
            </a:r>
            <a:endParaRPr kumimoji="0" lang="ru-RU" sz="4800" b="1" i="0" u="none" strike="noStrike" kern="1200" cap="none" spc="0" normalizeH="0" baseline="0" noProof="0" dirty="0">
              <a:ln w="3175" cmpd="sng">
                <a:noFill/>
              </a:ln>
              <a:solidFill>
                <a:srgbClr val="3288C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2234941" y="2438399"/>
            <a:ext cx="6309936" cy="3124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404040"/>
                </a:solidFill>
              </a:rPr>
              <a:t>Большинство пешеходов уверены в том, что водители при любых условиях обязаны остановиться.</a:t>
            </a:r>
            <a:endParaRPr lang="ru-RU" sz="4000" dirty="0">
              <a:solidFill>
                <a:srgbClr val="404040"/>
              </a:solidFill>
            </a:endParaRPr>
          </a:p>
        </p:txBody>
      </p:sp>
      <p:sp>
        <p:nvSpPr>
          <p:cNvPr id="11" name="object 8"/>
          <p:cNvSpPr/>
          <p:nvPr/>
        </p:nvSpPr>
        <p:spPr>
          <a:xfrm>
            <a:off x="8905967" y="3207822"/>
            <a:ext cx="2200275" cy="2595880"/>
          </a:xfrm>
          <a:custGeom>
            <a:avLst/>
            <a:gdLst/>
            <a:ahLst/>
            <a:cxnLst/>
            <a:rect l="l" t="t" r="r" b="b"/>
            <a:pathLst>
              <a:path w="2200275" h="2595879">
                <a:moveTo>
                  <a:pt x="1582194" y="1437379"/>
                </a:moveTo>
                <a:lnTo>
                  <a:pt x="1087833" y="1437379"/>
                </a:lnTo>
                <a:lnTo>
                  <a:pt x="1562966" y="1761648"/>
                </a:lnTo>
                <a:lnTo>
                  <a:pt x="1753313" y="2504268"/>
                </a:lnTo>
                <a:lnTo>
                  <a:pt x="1773873" y="2547584"/>
                </a:lnTo>
                <a:lnTo>
                  <a:pt x="1807603" y="2578846"/>
                </a:lnTo>
                <a:lnTo>
                  <a:pt x="1850158" y="2595329"/>
                </a:lnTo>
                <a:lnTo>
                  <a:pt x="1897192" y="2594311"/>
                </a:lnTo>
                <a:lnTo>
                  <a:pt x="1942482" y="2573692"/>
                </a:lnTo>
                <a:lnTo>
                  <a:pt x="1975022" y="2537877"/>
                </a:lnTo>
                <a:lnTo>
                  <a:pt x="1991691" y="2492039"/>
                </a:lnTo>
                <a:lnTo>
                  <a:pt x="1989368" y="2441352"/>
                </a:lnTo>
                <a:lnTo>
                  <a:pt x="1793293" y="1652987"/>
                </a:lnTo>
                <a:lnTo>
                  <a:pt x="1776350" y="1612682"/>
                </a:lnTo>
                <a:lnTo>
                  <a:pt x="1748157" y="1579645"/>
                </a:lnTo>
                <a:lnTo>
                  <a:pt x="1582194" y="1437379"/>
                </a:lnTo>
                <a:close/>
              </a:path>
              <a:path w="2200275" h="2595879">
                <a:moveTo>
                  <a:pt x="1449801" y="386645"/>
                </a:moveTo>
                <a:lnTo>
                  <a:pt x="825896" y="386645"/>
                </a:lnTo>
                <a:lnTo>
                  <a:pt x="819813" y="1306429"/>
                </a:lnTo>
                <a:lnTo>
                  <a:pt x="728436" y="1783467"/>
                </a:lnTo>
                <a:lnTo>
                  <a:pt x="77206" y="1996852"/>
                </a:lnTo>
                <a:lnTo>
                  <a:pt x="39585" y="2017937"/>
                </a:lnTo>
                <a:lnTo>
                  <a:pt x="13115" y="2050670"/>
                </a:lnTo>
                <a:lnTo>
                  <a:pt x="0" y="2090987"/>
                </a:lnTo>
                <a:lnTo>
                  <a:pt x="2441" y="2134825"/>
                </a:lnTo>
                <a:lnTo>
                  <a:pt x="22519" y="2177057"/>
                </a:lnTo>
                <a:lnTo>
                  <a:pt x="55958" y="2206674"/>
                </a:lnTo>
                <a:lnTo>
                  <a:pt x="97942" y="2220877"/>
                </a:lnTo>
                <a:lnTo>
                  <a:pt x="143652" y="2216867"/>
                </a:lnTo>
                <a:lnTo>
                  <a:pt x="879134" y="1990261"/>
                </a:lnTo>
                <a:lnTo>
                  <a:pt x="939080" y="1952886"/>
                </a:lnTo>
                <a:lnTo>
                  <a:pt x="973356" y="1890185"/>
                </a:lnTo>
                <a:lnTo>
                  <a:pt x="1087833" y="1437379"/>
                </a:lnTo>
                <a:lnTo>
                  <a:pt x="1582194" y="1437379"/>
                </a:lnTo>
                <a:lnTo>
                  <a:pt x="1276670" y="1175480"/>
                </a:lnTo>
                <a:lnTo>
                  <a:pt x="1197485" y="427183"/>
                </a:lnTo>
                <a:lnTo>
                  <a:pt x="1489587" y="427183"/>
                </a:lnTo>
                <a:lnTo>
                  <a:pt x="1449801" y="386645"/>
                </a:lnTo>
                <a:close/>
              </a:path>
              <a:path w="2200275" h="2595879">
                <a:moveTo>
                  <a:pt x="1023414" y="0"/>
                </a:moveTo>
                <a:lnTo>
                  <a:pt x="975434" y="4515"/>
                </a:lnTo>
                <a:lnTo>
                  <a:pt x="930646" y="26295"/>
                </a:lnTo>
                <a:lnTo>
                  <a:pt x="361355" y="443439"/>
                </a:lnTo>
                <a:lnTo>
                  <a:pt x="334452" y="484192"/>
                </a:lnTo>
                <a:lnTo>
                  <a:pt x="332488" y="500932"/>
                </a:lnTo>
                <a:lnTo>
                  <a:pt x="332488" y="965777"/>
                </a:lnTo>
                <a:lnTo>
                  <a:pt x="340417" y="1005984"/>
                </a:lnTo>
                <a:lnTo>
                  <a:pt x="362041" y="1038815"/>
                </a:lnTo>
                <a:lnTo>
                  <a:pt x="394114" y="1060950"/>
                </a:lnTo>
                <a:lnTo>
                  <a:pt x="433390" y="1069066"/>
                </a:lnTo>
                <a:lnTo>
                  <a:pt x="472469" y="1061030"/>
                </a:lnTo>
                <a:lnTo>
                  <a:pt x="504451" y="1039096"/>
                </a:lnTo>
                <a:lnTo>
                  <a:pt x="526125" y="1006525"/>
                </a:lnTo>
                <a:lnTo>
                  <a:pt x="534279" y="966577"/>
                </a:lnTo>
                <a:lnTo>
                  <a:pt x="536552" y="592435"/>
                </a:lnTo>
                <a:lnTo>
                  <a:pt x="825896" y="386645"/>
                </a:lnTo>
                <a:lnTo>
                  <a:pt x="1449801" y="386645"/>
                </a:lnTo>
                <a:lnTo>
                  <a:pt x="1110820" y="41255"/>
                </a:lnTo>
                <a:lnTo>
                  <a:pt x="1070054" y="12372"/>
                </a:lnTo>
                <a:lnTo>
                  <a:pt x="1023414" y="0"/>
                </a:lnTo>
                <a:close/>
              </a:path>
              <a:path w="2200275" h="2595879">
                <a:moveTo>
                  <a:pt x="1489587" y="427183"/>
                </a:moveTo>
                <a:lnTo>
                  <a:pt x="1197485" y="427183"/>
                </a:lnTo>
                <a:lnTo>
                  <a:pt x="1457327" y="704500"/>
                </a:lnTo>
                <a:lnTo>
                  <a:pt x="1470977" y="715776"/>
                </a:lnTo>
                <a:lnTo>
                  <a:pt x="1486706" y="723085"/>
                </a:lnTo>
                <a:lnTo>
                  <a:pt x="1503715" y="726173"/>
                </a:lnTo>
                <a:lnTo>
                  <a:pt x="1521208" y="724782"/>
                </a:lnTo>
                <a:lnTo>
                  <a:pt x="2111199" y="604907"/>
                </a:lnTo>
                <a:lnTo>
                  <a:pt x="2150587" y="588102"/>
                </a:lnTo>
                <a:lnTo>
                  <a:pt x="2180218" y="558634"/>
                </a:lnTo>
                <a:lnTo>
                  <a:pt x="2197514" y="520232"/>
                </a:lnTo>
                <a:lnTo>
                  <a:pt x="2199191" y="489540"/>
                </a:lnTo>
                <a:lnTo>
                  <a:pt x="1550787" y="489540"/>
                </a:lnTo>
                <a:lnTo>
                  <a:pt x="1489587" y="427183"/>
                </a:lnTo>
                <a:close/>
              </a:path>
              <a:path w="2200275" h="2595879">
                <a:moveTo>
                  <a:pt x="2111060" y="379137"/>
                </a:moveTo>
                <a:lnTo>
                  <a:pt x="2063905" y="379545"/>
                </a:lnTo>
                <a:lnTo>
                  <a:pt x="1550787" y="489540"/>
                </a:lnTo>
                <a:lnTo>
                  <a:pt x="2199191" y="489540"/>
                </a:lnTo>
                <a:lnTo>
                  <a:pt x="2199896" y="476624"/>
                </a:lnTo>
                <a:lnTo>
                  <a:pt x="2183973" y="431184"/>
                </a:lnTo>
                <a:lnTo>
                  <a:pt x="2152722" y="397519"/>
                </a:lnTo>
                <a:lnTo>
                  <a:pt x="2111060" y="379137"/>
                </a:lnTo>
                <a:close/>
              </a:path>
            </a:pathLst>
          </a:custGeom>
          <a:solidFill>
            <a:srgbClr val="62C3A5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2" name="object 9"/>
          <p:cNvSpPr/>
          <p:nvPr/>
        </p:nvSpPr>
        <p:spPr>
          <a:xfrm>
            <a:off x="9550580" y="2438399"/>
            <a:ext cx="621665" cy="636905"/>
          </a:xfrm>
          <a:custGeom>
            <a:avLst/>
            <a:gdLst/>
            <a:ahLst/>
            <a:cxnLst/>
            <a:rect l="l" t="t" r="r" b="b"/>
            <a:pathLst>
              <a:path w="621665" h="636904">
                <a:moveTo>
                  <a:pt x="310807" y="0"/>
                </a:moveTo>
                <a:lnTo>
                  <a:pt x="264878" y="3449"/>
                </a:lnTo>
                <a:lnTo>
                  <a:pt x="221042" y="13470"/>
                </a:lnTo>
                <a:lnTo>
                  <a:pt x="179779" y="29570"/>
                </a:lnTo>
                <a:lnTo>
                  <a:pt x="141569" y="51257"/>
                </a:lnTo>
                <a:lnTo>
                  <a:pt x="106895" y="78039"/>
                </a:lnTo>
                <a:lnTo>
                  <a:pt x="76236" y="109425"/>
                </a:lnTo>
                <a:lnTo>
                  <a:pt x="50073" y="144921"/>
                </a:lnTo>
                <a:lnTo>
                  <a:pt x="28887" y="184035"/>
                </a:lnTo>
                <a:lnTo>
                  <a:pt x="13159" y="226277"/>
                </a:lnTo>
                <a:lnTo>
                  <a:pt x="3369" y="271154"/>
                </a:lnTo>
                <a:lnTo>
                  <a:pt x="0" y="318173"/>
                </a:lnTo>
                <a:lnTo>
                  <a:pt x="3369" y="365189"/>
                </a:lnTo>
                <a:lnTo>
                  <a:pt x="13159" y="410063"/>
                </a:lnTo>
                <a:lnTo>
                  <a:pt x="28887" y="452304"/>
                </a:lnTo>
                <a:lnTo>
                  <a:pt x="50073" y="491419"/>
                </a:lnTo>
                <a:lnTo>
                  <a:pt x="76236" y="526916"/>
                </a:lnTo>
                <a:lnTo>
                  <a:pt x="106895" y="558302"/>
                </a:lnTo>
                <a:lnTo>
                  <a:pt x="141569" y="585085"/>
                </a:lnTo>
                <a:lnTo>
                  <a:pt x="179779" y="606773"/>
                </a:lnTo>
                <a:lnTo>
                  <a:pt x="221042" y="622874"/>
                </a:lnTo>
                <a:lnTo>
                  <a:pt x="264878" y="632896"/>
                </a:lnTo>
                <a:lnTo>
                  <a:pt x="310807" y="636346"/>
                </a:lnTo>
                <a:lnTo>
                  <a:pt x="356735" y="632896"/>
                </a:lnTo>
                <a:lnTo>
                  <a:pt x="400571" y="622874"/>
                </a:lnTo>
                <a:lnTo>
                  <a:pt x="441835" y="606773"/>
                </a:lnTo>
                <a:lnTo>
                  <a:pt x="480044" y="585085"/>
                </a:lnTo>
                <a:lnTo>
                  <a:pt x="514719" y="558302"/>
                </a:lnTo>
                <a:lnTo>
                  <a:pt x="545378" y="526916"/>
                </a:lnTo>
                <a:lnTo>
                  <a:pt x="571541" y="491419"/>
                </a:lnTo>
                <a:lnTo>
                  <a:pt x="592726" y="452304"/>
                </a:lnTo>
                <a:lnTo>
                  <a:pt x="608454" y="410063"/>
                </a:lnTo>
                <a:lnTo>
                  <a:pt x="618244" y="365189"/>
                </a:lnTo>
                <a:lnTo>
                  <a:pt x="621614" y="318173"/>
                </a:lnTo>
                <a:lnTo>
                  <a:pt x="618244" y="271154"/>
                </a:lnTo>
                <a:lnTo>
                  <a:pt x="608454" y="226277"/>
                </a:lnTo>
                <a:lnTo>
                  <a:pt x="592726" y="184035"/>
                </a:lnTo>
                <a:lnTo>
                  <a:pt x="571541" y="144921"/>
                </a:lnTo>
                <a:lnTo>
                  <a:pt x="545378" y="109425"/>
                </a:lnTo>
                <a:lnTo>
                  <a:pt x="514719" y="78039"/>
                </a:lnTo>
                <a:lnTo>
                  <a:pt x="480044" y="51257"/>
                </a:lnTo>
                <a:lnTo>
                  <a:pt x="441835" y="29570"/>
                </a:lnTo>
                <a:lnTo>
                  <a:pt x="400571" y="13470"/>
                </a:lnTo>
                <a:lnTo>
                  <a:pt x="356735" y="3449"/>
                </a:lnTo>
                <a:lnTo>
                  <a:pt x="310807" y="0"/>
                </a:lnTo>
                <a:close/>
              </a:path>
            </a:pathLst>
          </a:custGeom>
          <a:solidFill>
            <a:srgbClr val="FDD1B0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223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Рисунок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0580" y="158345"/>
            <a:ext cx="2135361" cy="889405"/>
          </a:xfrm>
          <a:prstGeom prst="rect">
            <a:avLst/>
          </a:prstGeom>
          <a:noFill/>
        </p:spPr>
      </p:pic>
      <p:pic>
        <p:nvPicPr>
          <p:cNvPr id="8" name="Picture 4" descr="C:\Users\user\Desktop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6075" y="445754"/>
            <a:ext cx="1506552" cy="352555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661283" y="398259"/>
            <a:ext cx="6194578" cy="800100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Правила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перехода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дороги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018" y="2362200"/>
            <a:ext cx="2962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Правило №1: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Будь </a:t>
            </a:r>
            <a:r>
              <a:rPr lang="ru-RU" sz="3600" dirty="0" smtClean="0">
                <a:solidFill>
                  <a:srgbClr val="C00000"/>
                </a:solidFill>
              </a:rPr>
              <a:t>заметен!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054" name="Picture 6" descr="C:\Users\user\Desktop\66a14b1c83a0da39e58de668750f29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8572" y="1371600"/>
            <a:ext cx="5157483" cy="5172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223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Рисунок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0580" y="158345"/>
            <a:ext cx="2135361" cy="889405"/>
          </a:xfrm>
          <a:prstGeom prst="rect">
            <a:avLst/>
          </a:prstGeom>
          <a:noFill/>
        </p:spPr>
      </p:pic>
      <p:pic>
        <p:nvPicPr>
          <p:cNvPr id="8" name="Picture 4" descr="C:\Users\user\Desktop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6075" y="445754"/>
            <a:ext cx="1506552" cy="3525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1505" y="445754"/>
            <a:ext cx="7839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Правило </a:t>
            </a:r>
            <a:r>
              <a:rPr lang="ru-RU" sz="3200" dirty="0" smtClean="0">
                <a:solidFill>
                  <a:srgbClr val="C00000"/>
                </a:solidFill>
              </a:rPr>
              <a:t>№2:Выбирай место для перехода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Изображение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4532845" y="2324101"/>
            <a:ext cx="7334071" cy="4237128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8465" y="1047750"/>
            <a:ext cx="5662435" cy="169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223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Рисунок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0580" y="158345"/>
            <a:ext cx="2135361" cy="889405"/>
          </a:xfrm>
          <a:prstGeom prst="rect">
            <a:avLst/>
          </a:prstGeom>
          <a:noFill/>
        </p:spPr>
      </p:pic>
      <p:pic>
        <p:nvPicPr>
          <p:cNvPr id="8" name="Picture 4" descr="C:\Users\user\Desktop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6075" y="445754"/>
            <a:ext cx="1506552" cy="352555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083" y="2581276"/>
            <a:ext cx="10412544" cy="268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771775" y="798309"/>
            <a:ext cx="64103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                          </a:t>
            </a:r>
            <a:r>
              <a:rPr lang="ru-RU" sz="3200" dirty="0" smtClean="0">
                <a:solidFill>
                  <a:srgbClr val="C00000"/>
                </a:solidFill>
              </a:rPr>
              <a:t>Правило </a:t>
            </a:r>
            <a:r>
              <a:rPr lang="ru-RU" sz="3200" dirty="0" smtClean="0">
                <a:solidFill>
                  <a:srgbClr val="C00000"/>
                </a:solidFill>
              </a:rPr>
              <a:t>№3</a:t>
            </a:r>
            <a:r>
              <a:rPr lang="ru-RU" sz="3200" dirty="0" smtClean="0">
                <a:solidFill>
                  <a:srgbClr val="C00000"/>
                </a:solidFill>
              </a:rPr>
              <a:t>: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Убедись </a:t>
            </a:r>
            <a:r>
              <a:rPr lang="ru-RU" sz="3200" dirty="0" smtClean="0">
                <a:solidFill>
                  <a:srgbClr val="C00000"/>
                </a:solidFill>
              </a:rPr>
              <a:t>в безопасности перехода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23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329</TotalTime>
  <Words>152</Words>
  <Application>Microsoft Office PowerPoint</Application>
  <PresentationFormat>Произвольный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Параллакс</vt:lpstr>
      <vt:lpstr>Слайд 1</vt:lpstr>
      <vt:lpstr>Что говорят правила?</vt:lpstr>
      <vt:lpstr>Световозвращающие элементы</vt:lpstr>
      <vt:lpstr>Световозвращающие элементы</vt:lpstr>
      <vt:lpstr>Световозвращающие элементы</vt:lpstr>
      <vt:lpstr>Слайд 6</vt:lpstr>
      <vt:lpstr>Правила перехода дороги</vt:lpstr>
      <vt:lpstr>Слайд 8</vt:lpstr>
      <vt:lpstr>Слайд 9</vt:lpstr>
      <vt:lpstr>Слайд 10</vt:lpstr>
      <vt:lpstr>Слайд 11</vt:lpstr>
      <vt:lpstr>Отвлекающие факторы</vt:lpstr>
      <vt:lpstr>Правила перехода дороги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«Безопасный переход для двоих»</dc:title>
  <dc:creator>пользователь Microsoft Office</dc:creator>
  <cp:lastModifiedBy>user</cp:lastModifiedBy>
  <cp:revision>38</cp:revision>
  <dcterms:created xsi:type="dcterms:W3CDTF">2016-11-21T13:32:47Z</dcterms:created>
  <dcterms:modified xsi:type="dcterms:W3CDTF">2020-12-20T15:52:02Z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6095826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D6.1.2</vt:lpwstr>
  </property>
</Properties>
</file>