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F89F56"/>
    <a:srgbClr val="C96009"/>
    <a:srgbClr val="CC3399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A195-8F86-40B6-8750-5785C6E2213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21B73-3CA0-485D-A4F3-9D517B39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1B73-3CA0-485D-A4F3-9D517B39DE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3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645631"/>
            <a:ext cx="6336704" cy="2564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70C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u="none" strike="noStrike" kern="1200" normalizeH="0" baseline="0" noProof="0" dirty="0">
              <a:ln w="11430"/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5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214686"/>
            <a:ext cx="3714776" cy="2786082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dirty="0" err="1" smtClean="0">
                <a:solidFill>
                  <a:schemeClr val="tx1"/>
                </a:solidFill>
              </a:rPr>
              <a:t>Коленская</a:t>
            </a:r>
            <a:r>
              <a:rPr lang="ru-RU" sz="3100" b="1" dirty="0" smtClean="0">
                <a:solidFill>
                  <a:schemeClr val="tx1"/>
                </a:solidFill>
              </a:rPr>
              <a:t> Ольга Владимировна</a:t>
            </a:r>
          </a:p>
          <a:p>
            <a:r>
              <a:rPr lang="ru-RU" sz="3100" b="1" dirty="0">
                <a:solidFill>
                  <a:schemeClr val="tx1"/>
                </a:solidFill>
              </a:rPr>
              <a:t>І</a:t>
            </a:r>
            <a:r>
              <a:rPr lang="ru-RU" sz="3100" b="1" dirty="0" smtClean="0">
                <a:solidFill>
                  <a:schemeClr val="tx1"/>
                </a:solidFill>
              </a:rPr>
              <a:t> квалификационная категория</a:t>
            </a:r>
          </a:p>
          <a:p>
            <a:r>
              <a:rPr lang="ru-RU" sz="3100" b="1" dirty="0" smtClean="0">
                <a:solidFill>
                  <a:schemeClr val="tx1"/>
                </a:solidFill>
              </a:rPr>
              <a:t>Образование:  высшее</a:t>
            </a:r>
          </a:p>
          <a:p>
            <a:r>
              <a:rPr lang="ru-RU" sz="3100" b="1" dirty="0" smtClean="0">
                <a:solidFill>
                  <a:schemeClr val="tx1"/>
                </a:solidFill>
              </a:rPr>
              <a:t>Стаж работы: 31 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0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«Формирование коммуникативных УУД у обучающихся с ЗПР в рамках реализации ФГОС НОО ОВЗ»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85154"/>
            <a:ext cx="3168352" cy="362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Положительный результат: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/>
              <a:t>  </a:t>
            </a:r>
            <a:r>
              <a:rPr lang="ru-RU" sz="3600" b="1" dirty="0" smtClean="0"/>
              <a:t>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азвивается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чувство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коллективизма.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.Стимулируется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развитие творческой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активности.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овышается мотивация.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.Положительная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динамика развития познавательных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процессов.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Отсутствие неуспевающих и неаттестованных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обучающихся.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100% занятость учащихся в различных формах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доп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образования.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фото с телефона 2021-2022годов\DCIM\Camera\IMG_20211018_135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с телефона 2021-2022годов\DCIM\Camera\IMG_20211014_140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 </a:t>
            </a:r>
            <a:endParaRPr lang="ru-RU" dirty="0"/>
          </a:p>
        </p:txBody>
      </p:sp>
      <p:pic>
        <p:nvPicPr>
          <p:cNvPr id="4098" name="Picture 2" descr="D:\фото с телефона 2021-2022годов\DCIM\Camera\IMG_20211004_143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6400"/>
            <a:ext cx="8202912" cy="48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 с телефона 2021-2022годов\DCIM\Camera\IMG_20210923_1434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 с телефона 2021-2022годов\DCIM\Camera\IMG_20210906_142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 с телефона 2021-2022годов\WhatsApp Images\IMG-20220328-WA004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  1.б доп\IMG_20220830_144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3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фото  1.б доп\IMG_20220830_144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  1.б доп\IMG_20220830_144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8776"/>
            <a:ext cx="4333175" cy="50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по самообразованию: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«Формирование коммуникативных универсальных учебных действий у обучающихся с задержкой психического развития  в рамках реализации ФАОП »</a:t>
            </a:r>
          </a:p>
          <a:p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116632"/>
            <a:ext cx="6929486" cy="2455112"/>
          </a:xfrm>
        </p:spPr>
        <p:txBody>
          <a:bodyPr>
            <a:normAutofit/>
          </a:bodyPr>
          <a:lstStyle/>
          <a:p>
            <a:r>
              <a:rPr lang="ru-RU" sz="3200" b="1" dirty="0"/>
              <a:t>цель программы:</a:t>
            </a:r>
            <a:r>
              <a:rPr lang="ru-RU" sz="3200" dirty="0"/>
              <a:t> Создание условий для формирования коммуникативных универсальных учебных действий у учащихся</a:t>
            </a:r>
            <a:r>
              <a:rPr lang="ru-RU" sz="3200" b="1" dirty="0"/>
              <a:t> </a:t>
            </a:r>
            <a:r>
              <a:rPr lang="ru-RU" sz="3200" dirty="0"/>
              <a:t>с ОВЗ (ЗПР). </a:t>
            </a:r>
            <a:endParaRPr lang="ru-RU" sz="3200" dirty="0">
              <a:solidFill>
                <a:srgbClr val="005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7224" y="2357430"/>
            <a:ext cx="7786742" cy="431193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1. Изучить методические рекомендации по проблеме.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2. Определить основные этапы, направления, формы работы по проблеме.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3. Создать условия по формированию коммуникативных УУД у обучающихся.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4.Осуществить отбор технологий, методов и приёмов работы по формированию коммуникативных универсальных учебных действий у учащихся с ЗПР.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5.Провести самоанализ реализации программы саморазвития.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элементов </a:t>
            </a:r>
            <a:r>
              <a:rPr lang="ru-RU" sz="4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педтехнологий</a:t>
            </a:r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Технология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здоровьесбережения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- Технология личностно-ориентированного подхода ( И.С.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Якиманская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- Идеи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деятельностного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подхода («учение через деятельность») -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Д.Дьюи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.,    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Г.П.Цедровицкий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и др.</a:t>
            </a:r>
          </a:p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-  Идеи развивающего обучения  (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П.Я.Гальперина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, Л.В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Занкова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В.В.Давыдова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- Технология проектной и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ислледовательской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деятельности.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algn="ctr">
              <a:buNone/>
            </a:pP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Система </a:t>
            </a:r>
            <a:r>
              <a:rPr lang="ru-RU" u="sng" dirty="0"/>
              <a:t>принципов: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7500" lnSpcReduction="20000"/>
          </a:bodyPr>
          <a:lstStyle/>
          <a:p>
            <a:pPr lvl="0" algn="just">
              <a:buNone/>
            </a:pPr>
            <a:r>
              <a:rPr lang="ru-RU" sz="9300" b="1" dirty="0" smtClean="0">
                <a:solidFill>
                  <a:schemeClr val="accent1">
                    <a:lumMod val="50000"/>
                  </a:schemeClr>
                </a:solidFill>
              </a:rPr>
              <a:t>1.Принцип </a:t>
            </a:r>
            <a:r>
              <a:rPr lang="ru-RU" sz="9300" b="1" dirty="0">
                <a:solidFill>
                  <a:schemeClr val="accent1">
                    <a:lumMod val="50000"/>
                  </a:schemeClr>
                </a:solidFill>
              </a:rPr>
              <a:t>адаптивности</a:t>
            </a:r>
            <a:r>
              <a:rPr lang="ru-RU" sz="93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just">
              <a:buNone/>
            </a:pPr>
            <a:endParaRPr lang="ru-RU" sz="9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8400" b="1" dirty="0" smtClean="0">
                <a:solidFill>
                  <a:schemeClr val="accent1">
                    <a:lumMod val="50000"/>
                  </a:schemeClr>
                </a:solidFill>
              </a:rPr>
              <a:t>2.Принцип </a:t>
            </a:r>
            <a:r>
              <a:rPr lang="ru-RU" sz="8400" b="1" dirty="0">
                <a:solidFill>
                  <a:schemeClr val="accent1">
                    <a:lumMod val="50000"/>
                  </a:schemeClr>
                </a:solidFill>
              </a:rPr>
              <a:t>психологической комфортности</a:t>
            </a:r>
            <a:r>
              <a:rPr lang="ru-RU" sz="8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ru-RU" sz="8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84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8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8400" b="1" dirty="0">
                <a:solidFill>
                  <a:schemeClr val="accent1">
                    <a:lumMod val="50000"/>
                  </a:schemeClr>
                </a:solidFill>
              </a:rPr>
              <a:t> Принцип развития</a:t>
            </a:r>
            <a:r>
              <a:rPr lang="ru-RU" sz="8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ru-RU" sz="8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None/>
            </a:pPr>
            <a:endParaRPr lang="ru-RU" dirty="0"/>
          </a:p>
          <a:p>
            <a:pPr algn="ctr">
              <a:buNone/>
            </a:pPr>
            <a:r>
              <a:rPr lang="ru-RU" i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эффективного развития коммуникативных умений и навыков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dirty="0" smtClean="0"/>
              <a:t>ежедневно </a:t>
            </a:r>
            <a:r>
              <a:rPr lang="ru-RU" sz="4800" dirty="0"/>
              <a:t>организовывать взаимодействие детей: на переменах, динамических паузах, проводить игры на сплочение детского коллектива, на позитивный настрой и ролевые игры.</a:t>
            </a:r>
          </a:p>
          <a:p>
            <a:pPr algn="ctr">
              <a:buNone/>
            </a:pP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 с телефона 2021-2022годов\DCIM\Camera\IMG_20220422_1238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с телефона 2021-2022годов\DCIM\Camera\IMG_20220420_125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44" y="350100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с телефона 2021-2022годов\DCIM\Camera\IMG_20220419_154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16" y="260648"/>
            <a:ext cx="611065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</a:t>
            </a:r>
            <a:r>
              <a:rPr lang="ru-RU" b="1" dirty="0" smtClean="0"/>
              <a:t>лементы</a:t>
            </a:r>
            <a:r>
              <a:rPr lang="ru-RU" b="1" dirty="0"/>
              <a:t> </a:t>
            </a:r>
            <a:r>
              <a:rPr lang="ru-RU" b="1" dirty="0" smtClean="0"/>
              <a:t>методик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501122" cy="500066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1.</a:t>
            </a:r>
            <a:r>
              <a:rPr lang="ru-RU" sz="4000" b="1" dirty="0"/>
              <a:t> М</a:t>
            </a:r>
            <a:r>
              <a:rPr lang="ru-RU" sz="4000" b="1" dirty="0" smtClean="0"/>
              <a:t>етодика </a:t>
            </a:r>
            <a:r>
              <a:rPr lang="ru-RU" sz="4000" b="1" dirty="0"/>
              <a:t>коллективных учебных </a:t>
            </a:r>
            <a:r>
              <a:rPr lang="ru-RU" sz="4000" b="1" dirty="0" smtClean="0"/>
              <a:t>занятий</a:t>
            </a:r>
            <a:endParaRPr lang="ru-RU" sz="4000" dirty="0"/>
          </a:p>
          <a:p>
            <a:r>
              <a:rPr lang="ru-RU" sz="4000" b="1" dirty="0" smtClean="0"/>
              <a:t>2.</a:t>
            </a:r>
            <a:r>
              <a:rPr lang="ru-RU" sz="4000" dirty="0"/>
              <a:t> </a:t>
            </a:r>
            <a:r>
              <a:rPr lang="ru-RU" sz="4000" b="1" dirty="0"/>
              <a:t>Методика </a:t>
            </a:r>
            <a:r>
              <a:rPr lang="ru-RU" sz="4000" b="1" dirty="0" err="1" smtClean="0"/>
              <a:t>взаимотренажа</a:t>
            </a:r>
            <a:endParaRPr lang="ru-RU" sz="4000" b="1" dirty="0" smtClean="0"/>
          </a:p>
          <a:p>
            <a:r>
              <a:rPr lang="ru-RU" sz="4000" b="1" dirty="0" smtClean="0"/>
              <a:t>3.</a:t>
            </a:r>
            <a:r>
              <a:rPr lang="ru-RU" sz="4000" dirty="0"/>
              <a:t> </a:t>
            </a:r>
            <a:r>
              <a:rPr lang="ru-RU" sz="4000" b="1" dirty="0"/>
              <a:t>Методика взаимопроверки индивидуальных заданий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оложительный </a:t>
            </a:r>
            <a:r>
              <a:rPr lang="ru-RU" b="1" dirty="0"/>
              <a:t>результат: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2149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азвиваются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 учатся взаимодействовать с окружающим миром;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боятся  выступать публично, корректно оценивают выступления одноклассников.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Полученные навыки дети смогут применять в повседневной жизни, что будет способствовать их дальнейшей успешной социализации.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Повышается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качество образования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величивается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объем словарного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запаса.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азвивается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эмоционально-волевая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сфера.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спешнее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проходит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адаптация.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 с телефона 2021-2022годов\DCIM\Camera\IMG_20220311_151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89116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с телефона 2021-2022годов\DCIM\Camera\IMG_20220222_13324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18483"/>
            <a:ext cx="4046472" cy="30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 с телефона 2021-2022годов\DCIM\Camera\IMG_20211206_104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707357" cy="27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274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цель программы: Создание условий для формирования коммуникативных универсальных учебных действий у учащихся с ОВЗ (ЗПР). </vt:lpstr>
      <vt:lpstr>Использование элементов педтехнологий.</vt:lpstr>
      <vt:lpstr>Система принципов:</vt:lpstr>
      <vt:lpstr>Для эффективного развития коммуникативных умений и навыков </vt:lpstr>
      <vt:lpstr>Презентация PowerPoint</vt:lpstr>
      <vt:lpstr>Элементы методик</vt:lpstr>
      <vt:lpstr>Положительный результат: </vt:lpstr>
      <vt:lpstr>Презентация PowerPoint</vt:lpstr>
      <vt:lpstr>Положительный результат: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по самообразованию: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SuperUser</cp:lastModifiedBy>
  <cp:revision>89</cp:revision>
  <dcterms:created xsi:type="dcterms:W3CDTF">2018-03-09T15:08:22Z</dcterms:created>
  <dcterms:modified xsi:type="dcterms:W3CDTF">2023-03-30T01:49:35Z</dcterms:modified>
</cp:coreProperties>
</file>