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4" r:id="rId8"/>
    <p:sldId id="265" r:id="rId9"/>
    <p:sldId id="266" r:id="rId10"/>
    <p:sldId id="267" r:id="rId11"/>
    <p:sldId id="268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Татьяна Борисова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3-28T16:28:15.540" idx="1">
    <p:pos x="6000" y="0"/>
    <p:text>У меня есть фотки Шрамковой Лысцовой ,мои - работа с родителями - консультации, урок Лена с Бердинским и с мамой его, Людмила с Казанцевой в ЛФК...Нужно может? Мы  тут так сказать?</p:tex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870DA8-9DCD-4D64-87D2-8B38772FF731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38E76D-DF0D-4150-9E78-56C0D70BDD2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Shape 18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Shape 1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5" name="Shape 3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Shape 37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Shape 3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Shape 19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Shape 1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Shape 20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Shape 2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Shape 3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Shape 3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Shape 33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0" name="Shape 3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Shape 34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Shape 3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7" name="Shape 3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bg>
      <p:bgPr>
        <a:solidFill>
          <a:schemeClr val="accent5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/>
          <p:nvPr/>
        </p:nvSpPr>
        <p:spPr>
          <a:xfrm rot="5400000">
            <a:off x="4543600" y="744500"/>
            <a:ext cx="568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44250" y="1871800"/>
            <a:ext cx="8455500" cy="2862400"/>
          </a:xfrm>
          <a:prstGeom prst="rect">
            <a:avLst/>
          </a:prstGeom>
          <a:solidFill>
            <a:srgbClr val="FFFFFF"/>
          </a:solidFill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sz="4800" b="1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8497999" y="6251679"/>
            <a:ext cx="5487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30F4E70-E104-4BA2-8C47-267ED8065D7A}" type="datetimeFigureOut">
              <a:rPr lang="ru-RU" smtClean="0"/>
              <a:pPr/>
              <a:t>01.04.2018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8FE121D-48BE-43F0-BE91-68254A5E4FC3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Shape 18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959976" y="3782800"/>
            <a:ext cx="3627797" cy="2956165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7" name="Shape 187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60101" y="182300"/>
            <a:ext cx="3627797" cy="3223803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8" name="Shape 188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92850" y="3724467"/>
            <a:ext cx="3627798" cy="3014500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89" name="Shape 189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4959976" y="182301"/>
            <a:ext cx="3627797" cy="3223796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1043608" y="3212976"/>
            <a:ext cx="7269432" cy="63549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C000"/>
                </a:solidFill>
              </a:rPr>
              <a:t>Внеурочная деятельность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7" name="Shape 36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644008" y="188640"/>
            <a:ext cx="4499992" cy="3941568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9" name="Shape 369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67544" y="0"/>
            <a:ext cx="3884774" cy="3884763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70" name="Shape 370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2123728" y="3356992"/>
            <a:ext cx="4464496" cy="3281544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Shape 375"/>
          <p:cNvSpPr txBox="1">
            <a:spLocks noGrp="1"/>
          </p:cNvSpPr>
          <p:nvPr>
            <p:ph type="ctrTitle"/>
          </p:nvPr>
        </p:nvSpPr>
        <p:spPr>
          <a:xfrm>
            <a:off x="2678200" y="521900"/>
            <a:ext cx="4202700" cy="989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/>
              <a:t>ВПЕРЕД! К ПОБЕДАМ!</a:t>
            </a:r>
            <a:endParaRPr sz="2400"/>
          </a:p>
        </p:txBody>
      </p:sp>
      <p:pic>
        <p:nvPicPr>
          <p:cNvPr id="376" name="Shape 376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763688" y="1412776"/>
            <a:ext cx="5464752" cy="4444367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Shape 195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572000" y="1"/>
            <a:ext cx="4334695" cy="3713662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6" name="Shape 196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1" y="3217601"/>
            <a:ext cx="4353778" cy="3365695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7" name="Shape 19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5047350" y="3217600"/>
            <a:ext cx="4096650" cy="3402331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98" name="Shape 198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226626" y="228167"/>
            <a:ext cx="3841318" cy="3280228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Shape 20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3977779"/>
            <a:ext cx="3424051" cy="2880221"/>
          </a:xfrm>
          <a:prstGeom prst="rect">
            <a:avLst/>
          </a:prstGeom>
          <a:noFill/>
          <a:ln w="9525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4" name="Shape 20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19751" y="162734"/>
            <a:ext cx="3481079" cy="3050242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5" name="Shape 20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5267241" y="0"/>
            <a:ext cx="3876759" cy="3383777"/>
          </a:xfrm>
          <a:prstGeom prst="rect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6" name="Shape 206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2682450" y="2132856"/>
            <a:ext cx="3177078" cy="2988011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7" name="Shape 207"/>
          <p:cNvPicPr preferRelativeResize="0"/>
          <p:nvPr/>
        </p:nvPicPr>
        <p:blipFill>
          <a:blip r:embed="rId7" cstate="print">
            <a:alphaModFix/>
          </a:blip>
          <a:stretch>
            <a:fillRect/>
          </a:stretch>
        </p:blipFill>
        <p:spPr>
          <a:xfrm>
            <a:off x="5339247" y="3717032"/>
            <a:ext cx="3804753" cy="2946869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subTitle" idx="1"/>
          </p:nvPr>
        </p:nvSpPr>
        <p:spPr>
          <a:xfrm>
            <a:off x="344250" y="5044067"/>
            <a:ext cx="2508000" cy="46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3" name="Shape 21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355976" y="3786484"/>
            <a:ext cx="4198034" cy="2975565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4" name="Shape 214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344250" y="3805034"/>
            <a:ext cx="3723694" cy="2975569"/>
          </a:xfrm>
          <a:prstGeom prst="rect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5" name="Shape 215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716016" y="278883"/>
            <a:ext cx="4104456" cy="3385267"/>
          </a:xfrm>
          <a:prstGeom prst="rect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16" name="Shape 216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44250" y="278900"/>
            <a:ext cx="4155742" cy="3385232"/>
          </a:xfrm>
          <a:prstGeom prst="rect">
            <a:avLst/>
          </a:prstGeom>
          <a:noFill/>
          <a:ln w="19050" cap="flat" cmpd="sng">
            <a:solidFill>
              <a:srgbClr val="3C78D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ctrTitle"/>
          </p:nvPr>
        </p:nvSpPr>
        <p:spPr>
          <a:xfrm>
            <a:off x="6098200" y="2116267"/>
            <a:ext cx="2701500" cy="261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2" name="Shape 22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860032" y="111368"/>
            <a:ext cx="3939665" cy="3200401"/>
          </a:xfrm>
          <a:prstGeom prst="rect">
            <a:avLst/>
          </a:prstGeom>
          <a:noFill/>
          <a:ln w="1905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3" name="Shape 223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644008" y="3494933"/>
            <a:ext cx="4155693" cy="3125000"/>
          </a:xfrm>
          <a:prstGeom prst="rect">
            <a:avLst/>
          </a:prstGeom>
          <a:noFill/>
          <a:ln w="19050" cap="flat" cmpd="sng">
            <a:solidFill>
              <a:srgbClr val="6D9EEB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4" name="Shape 224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228751" y="3440001"/>
            <a:ext cx="3822877" cy="3124996"/>
          </a:xfrm>
          <a:prstGeom prst="rect">
            <a:avLst/>
          </a:prstGeom>
          <a:noFill/>
          <a:ln w="19050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5" name="Shape 225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228750" y="111367"/>
            <a:ext cx="4343250" cy="3124987"/>
          </a:xfrm>
          <a:prstGeom prst="rect">
            <a:avLst/>
          </a:prstGeom>
          <a:noFill/>
          <a:ln w="19050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ctrTitle"/>
          </p:nvPr>
        </p:nvSpPr>
        <p:spPr>
          <a:xfrm>
            <a:off x="4572000" y="188640"/>
            <a:ext cx="3635897" cy="55391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3200" dirty="0"/>
              <a:t>Работа с родителями</a:t>
            </a:r>
            <a:endParaRPr sz="3200" dirty="0"/>
          </a:p>
        </p:txBody>
      </p:sp>
      <p:sp>
        <p:nvSpPr>
          <p:cNvPr id="328" name="Shape 328"/>
          <p:cNvSpPr txBox="1">
            <a:spLocks noGrp="1"/>
          </p:cNvSpPr>
          <p:nvPr>
            <p:ph type="subTitle" idx="1"/>
          </p:nvPr>
        </p:nvSpPr>
        <p:spPr>
          <a:xfrm>
            <a:off x="4139952" y="980728"/>
            <a:ext cx="3351872" cy="720080"/>
          </a:xfrm>
          <a:prstGeom prst="rect">
            <a:avLst/>
          </a:prstGeom>
          <a:solidFill>
            <a:srgbClr val="43434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</a:pPr>
            <a:r>
              <a:rPr lang="ru" sz="2000" b="1" dirty="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Информационно-просветительское направление</a:t>
            </a:r>
            <a:endParaRPr sz="2000" b="1" dirty="0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9" name="Shape 32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967536" y="1772816"/>
            <a:ext cx="4176464" cy="3297085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30" name="Shape 33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0" y="188640"/>
            <a:ext cx="4017152" cy="3513104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6" name="Shape 337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250800" y="3717032"/>
            <a:ext cx="4681240" cy="2917837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Shape 342"/>
          <p:cNvSpPr txBox="1">
            <a:spLocks noGrp="1"/>
          </p:cNvSpPr>
          <p:nvPr>
            <p:ph type="ctrTitle"/>
          </p:nvPr>
        </p:nvSpPr>
        <p:spPr>
          <a:xfrm>
            <a:off x="5228700" y="1196752"/>
            <a:ext cx="3915300" cy="6656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 smtClean="0">
                <a:ln w="1905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ru" sz="2400" dirty="0">
                <a:ln w="1905">
                  <a:solidFill>
                    <a:srgbClr val="FFC000"/>
                  </a:solidFill>
                </a:ln>
                <a:solidFill>
                  <a:srgbClr val="FFC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/>
                <a:ea typeface="Times New Roman"/>
                <a:cs typeface="Times New Roman"/>
                <a:sym typeface="Times New Roman"/>
              </a:rPr>
              <a:t>Консультативное направление</a:t>
            </a:r>
            <a:endParaRPr sz="2400" dirty="0">
              <a:ln w="1905">
                <a:solidFill>
                  <a:srgbClr val="FFC000"/>
                </a:solidFill>
              </a:ln>
              <a:solidFill>
                <a:srgbClr val="FFC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43" name="Shape 343"/>
          <p:cNvSpPr txBox="1">
            <a:spLocks noGrp="1"/>
          </p:cNvSpPr>
          <p:nvPr>
            <p:ph type="subTitle" idx="1"/>
          </p:nvPr>
        </p:nvSpPr>
        <p:spPr>
          <a:xfrm>
            <a:off x="331400" y="4577900"/>
            <a:ext cx="3155100" cy="1227364"/>
          </a:xfrm>
          <a:prstGeom prst="rect">
            <a:avLst/>
          </a:prstGeom>
          <a:solidFill>
            <a:srgbClr val="434343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45720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 b="1" dirty="0">
                <a:solidFill>
                  <a:srgbClr val="FFC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На родительских собраниях проводят консультации узкие специалисты и медицинские работники.</a:t>
            </a:r>
            <a:endParaRPr sz="1600" b="1" dirty="0">
              <a:solidFill>
                <a:srgbClr val="FFC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44" name="Shape 344" descr="22.jpg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870875" y="2675233"/>
            <a:ext cx="4928828" cy="3970632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45" name="Shape 345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243934" y="764704"/>
            <a:ext cx="4832122" cy="3548061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Shape 350"/>
          <p:cNvSpPr txBox="1">
            <a:spLocks noGrp="1"/>
          </p:cNvSpPr>
          <p:nvPr>
            <p:ph type="title"/>
          </p:nvPr>
        </p:nvSpPr>
        <p:spPr>
          <a:xfrm>
            <a:off x="2483768" y="0"/>
            <a:ext cx="5322000" cy="51985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" sz="2400" dirty="0">
                <a:latin typeface="Times New Roman"/>
                <a:ea typeface="Times New Roman"/>
                <a:cs typeface="Times New Roman"/>
                <a:sym typeface="Times New Roman"/>
              </a:rPr>
              <a:t>Организационное направление</a:t>
            </a:r>
            <a:endParaRPr sz="24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51" name="Shape 35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620688"/>
            <a:ext cx="4499992" cy="3963664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2" name="Shape 352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860032" y="620688"/>
            <a:ext cx="4053934" cy="4053935"/>
          </a:xfrm>
          <a:prstGeom prst="rect">
            <a:avLst/>
          </a:prstGeom>
          <a:noFill/>
          <a:ln w="9525" cap="flat" cmpd="sng">
            <a:solidFill>
              <a:srgbClr val="FFFF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3" name="Shape 353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427985" y="3551567"/>
            <a:ext cx="4047170" cy="3126367"/>
          </a:xfrm>
          <a:prstGeom prst="rect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54" name="Shape 354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251520" y="3601267"/>
            <a:ext cx="3946357" cy="3026972"/>
          </a:xfrm>
          <a:prstGeom prst="rect">
            <a:avLst/>
          </a:prstGeom>
          <a:noFill/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Shape 35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397275" y="253033"/>
            <a:ext cx="3791750" cy="3181536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0" name="Shape 360"/>
          <p:cNvPicPr preferRelativeResize="0"/>
          <p:nvPr/>
        </p:nvPicPr>
        <p:blipFill>
          <a:blip r:embed="rId4" cstate="print">
            <a:alphaModFix/>
          </a:blip>
          <a:stretch>
            <a:fillRect/>
          </a:stretch>
        </p:blipFill>
        <p:spPr>
          <a:xfrm>
            <a:off x="4919476" y="3676468"/>
            <a:ext cx="3816527" cy="2952201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1" name="Shape 361"/>
          <p:cNvPicPr preferRelativeResize="0"/>
          <p:nvPr/>
        </p:nvPicPr>
        <p:blipFill>
          <a:blip r:embed="rId5" cstate="print">
            <a:alphaModFix/>
          </a:blip>
          <a:stretch>
            <a:fillRect/>
          </a:stretch>
        </p:blipFill>
        <p:spPr>
          <a:xfrm>
            <a:off x="4782625" y="333687"/>
            <a:ext cx="4026950" cy="3020213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62" name="Shape 362"/>
          <p:cNvPicPr preferRelativeResize="0"/>
          <p:nvPr/>
        </p:nvPicPr>
        <p:blipFill>
          <a:blip r:embed="rId6" cstate="print">
            <a:alphaModFix/>
          </a:blip>
          <a:stretch>
            <a:fillRect/>
          </a:stretch>
        </p:blipFill>
        <p:spPr>
          <a:xfrm>
            <a:off x="344251" y="3676468"/>
            <a:ext cx="3816534" cy="2862401"/>
          </a:xfrm>
          <a:prstGeom prst="rect">
            <a:avLst/>
          </a:prstGeom>
          <a:noFill/>
          <a:ln w="9525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29</Words>
  <Application>Microsoft Office PowerPoint</Application>
  <PresentationFormat>Экран (4:3)</PresentationFormat>
  <Paragraphs>7</Paragraphs>
  <Slides>11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Поток</vt:lpstr>
      <vt:lpstr>Внеурочная деятельность</vt:lpstr>
      <vt:lpstr>Слайд 2</vt:lpstr>
      <vt:lpstr>Слайд 3</vt:lpstr>
      <vt:lpstr>Слайд 4</vt:lpstr>
      <vt:lpstr>Слайд 5</vt:lpstr>
      <vt:lpstr>Работа с родителями</vt:lpstr>
      <vt:lpstr> Консультативное направление</vt:lpstr>
      <vt:lpstr> Организационное направление</vt:lpstr>
      <vt:lpstr>Слайд 9</vt:lpstr>
      <vt:lpstr>Слайд 10</vt:lpstr>
      <vt:lpstr>ВПЕРЕД! К ПОБЕДАМ!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Елена</cp:lastModifiedBy>
  <cp:revision>2</cp:revision>
  <dcterms:created xsi:type="dcterms:W3CDTF">2018-04-01T17:07:49Z</dcterms:created>
  <dcterms:modified xsi:type="dcterms:W3CDTF">2018-04-01T17:19:44Z</dcterms:modified>
</cp:coreProperties>
</file>