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атьяна Борисов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28T16:28:15.540" idx="1">
    <p:pos x="6000" y="0"/>
    <p:text>У меня есть фотки Шрамковой Лысцовой ,мои - работа с родителями - консультации, урок Лена с Бердинским и с мамой его, Людмила с Казанцевой в ЛФК...Нужно может? Мы  тут так сказать?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70DA8-9DCD-4D64-87D2-8B38772FF731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8E76D-DF0D-4150-9E78-56C0D70BD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43600" y="744500"/>
            <a:ext cx="568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871800"/>
            <a:ext cx="8455500" cy="286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0F4E70-E104-4BA2-8C47-267ED8065D7A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FE121D-48BE-43F0-BE91-68254A5E4FC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959976" y="3782800"/>
            <a:ext cx="3627797" cy="2956165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Shape 18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60101" y="182300"/>
            <a:ext cx="3627797" cy="322380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Shape 18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92850" y="3724467"/>
            <a:ext cx="3627798" cy="30145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Shape 189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959976" y="182301"/>
            <a:ext cx="3627797" cy="322379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43608" y="3212976"/>
            <a:ext cx="7269432" cy="6354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Внеурочная деятельность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644008" y="188640"/>
            <a:ext cx="4499992" cy="394156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Shape 36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67544" y="0"/>
            <a:ext cx="3884774" cy="38847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0" name="Shape 37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123728" y="3356992"/>
            <a:ext cx="4464496" cy="328154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ctrTitle"/>
          </p:nvPr>
        </p:nvSpPr>
        <p:spPr>
          <a:xfrm>
            <a:off x="2678200" y="521900"/>
            <a:ext cx="4202700" cy="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ВПЕРЕД! К ПОБЕДАМ!</a:t>
            </a:r>
            <a:endParaRPr sz="2400"/>
          </a:p>
        </p:txBody>
      </p:sp>
      <p:pic>
        <p:nvPicPr>
          <p:cNvPr id="376" name="Shape 37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63688" y="1412776"/>
            <a:ext cx="5464752" cy="4444367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572000" y="1"/>
            <a:ext cx="4334695" cy="3713662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Shape 19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" y="3217601"/>
            <a:ext cx="4353778" cy="3365695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" name="Shape 19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047350" y="3217600"/>
            <a:ext cx="4096650" cy="3402331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Shape 198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226626" y="228167"/>
            <a:ext cx="3841318" cy="3280228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0" y="3977779"/>
            <a:ext cx="3424051" cy="2880221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Shape 20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19751" y="162734"/>
            <a:ext cx="3481079" cy="3050242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Shape 20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267241" y="0"/>
            <a:ext cx="3876759" cy="3383777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6" name="Shape 206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2682450" y="2132856"/>
            <a:ext cx="3177078" cy="2988011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Shape 207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5339247" y="3717032"/>
            <a:ext cx="3804753" cy="2946869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ubTitle" idx="1"/>
          </p:nvPr>
        </p:nvSpPr>
        <p:spPr>
          <a:xfrm>
            <a:off x="344250" y="5044067"/>
            <a:ext cx="2508000" cy="4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55976" y="3786484"/>
            <a:ext cx="4198034" cy="2975565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Shape 21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44250" y="3805034"/>
            <a:ext cx="3723694" cy="2975569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Shape 21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716016" y="278883"/>
            <a:ext cx="4104456" cy="3385267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Shape 216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344250" y="278900"/>
            <a:ext cx="4155742" cy="3385232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6098200" y="2116267"/>
            <a:ext cx="27015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860032" y="111368"/>
            <a:ext cx="3939665" cy="3200401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Shape 22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644008" y="3494933"/>
            <a:ext cx="4155693" cy="3125000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Shape 224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28751" y="3440001"/>
            <a:ext cx="3822877" cy="3124996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Shape 22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228750" y="111367"/>
            <a:ext cx="4343250" cy="3124987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ctrTitle"/>
          </p:nvPr>
        </p:nvSpPr>
        <p:spPr>
          <a:xfrm>
            <a:off x="4572000" y="188640"/>
            <a:ext cx="3635897" cy="5539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Работа с родителями</a:t>
            </a:r>
            <a:endParaRPr sz="3200" dirty="0"/>
          </a:p>
        </p:txBody>
      </p:sp>
      <p:sp>
        <p:nvSpPr>
          <p:cNvPr id="328" name="Shape 328"/>
          <p:cNvSpPr txBox="1">
            <a:spLocks noGrp="1"/>
          </p:cNvSpPr>
          <p:nvPr>
            <p:ph type="subTitle" idx="1"/>
          </p:nvPr>
        </p:nvSpPr>
        <p:spPr>
          <a:xfrm>
            <a:off x="4139952" y="980728"/>
            <a:ext cx="3351872" cy="72008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ru" sz="20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Информационно-просветительское направление</a:t>
            </a:r>
            <a:endParaRPr sz="2000"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9" name="Shape 32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967536" y="1772816"/>
            <a:ext cx="4176464" cy="329708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Shape 330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0" y="188640"/>
            <a:ext cx="4017152" cy="351310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hape 33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50800" y="3717032"/>
            <a:ext cx="4681240" cy="2917837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ctrTitle"/>
          </p:nvPr>
        </p:nvSpPr>
        <p:spPr>
          <a:xfrm>
            <a:off x="5228700" y="1196752"/>
            <a:ext cx="3915300" cy="6656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>
                <a:ln w="190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" sz="2400" dirty="0">
                <a:ln w="190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Консультативное направление</a:t>
            </a:r>
            <a:endParaRPr sz="2400" dirty="0">
              <a:ln w="1905">
                <a:solidFill>
                  <a:srgbClr val="FFC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ubTitle" idx="1"/>
          </p:nvPr>
        </p:nvSpPr>
        <p:spPr>
          <a:xfrm>
            <a:off x="331400" y="4577900"/>
            <a:ext cx="3155100" cy="1227364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родительских собраниях проводят консультации узкие специалисты и медицинские работники.</a:t>
            </a:r>
            <a:endParaRPr sz="1600"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Shape 344" descr="22.jp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870875" y="2675233"/>
            <a:ext cx="4928828" cy="397063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5" name="Shape 34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43934" y="764704"/>
            <a:ext cx="4832122" cy="354806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2483768" y="0"/>
            <a:ext cx="5322000" cy="519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400" dirty="0">
                <a:latin typeface="Times New Roman"/>
                <a:ea typeface="Times New Roman"/>
                <a:cs typeface="Times New Roman"/>
                <a:sym typeface="Times New Roman"/>
              </a:rPr>
              <a:t>Организационное направление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0" y="620688"/>
            <a:ext cx="4499992" cy="3963664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2" name="Shape 352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860032" y="620688"/>
            <a:ext cx="4053934" cy="405393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3" name="Shape 35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427985" y="3551567"/>
            <a:ext cx="4047170" cy="3126367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4" name="Shape 354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251520" y="3601267"/>
            <a:ext cx="3946357" cy="3026972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97275" y="253033"/>
            <a:ext cx="3791750" cy="318153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0" name="Shape 360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919476" y="3676468"/>
            <a:ext cx="3816527" cy="295220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1" name="Shape 36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782625" y="333687"/>
            <a:ext cx="4026950" cy="302021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2" name="Shape 362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344251" y="3676468"/>
            <a:ext cx="3816534" cy="286240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</TotalTime>
  <Words>29</Words>
  <Application>Microsoft Office PowerPoint</Application>
  <PresentationFormat>Экран (4:3)</PresentationFormat>
  <Paragraphs>7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Внеурочная деятельность</vt:lpstr>
      <vt:lpstr>Слайд 2</vt:lpstr>
      <vt:lpstr>Слайд 3</vt:lpstr>
      <vt:lpstr>Слайд 4</vt:lpstr>
      <vt:lpstr>Слайд 5</vt:lpstr>
      <vt:lpstr>Работа с родителями</vt:lpstr>
      <vt:lpstr> Консультативное направление</vt:lpstr>
      <vt:lpstr> Организационное направление</vt:lpstr>
      <vt:lpstr>Слайд 9</vt:lpstr>
      <vt:lpstr>Слайд 10</vt:lpstr>
      <vt:lpstr>ВПЕРЕД! К ПОБЕДАМ!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2</cp:revision>
  <dcterms:created xsi:type="dcterms:W3CDTF">2018-04-01T17:07:49Z</dcterms:created>
  <dcterms:modified xsi:type="dcterms:W3CDTF">2018-04-01T17:19:44Z</dcterms:modified>
</cp:coreProperties>
</file>