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5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9900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863DD-3055-4F7F-A618-7B085A760C0E}" type="datetimeFigureOut">
              <a:rPr lang="ru-RU" smtClean="0"/>
              <a:t>28.03.2018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55DF2-F493-4573-97AD-84E26CDF0E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7B1D425-6C0D-4D81-A411-5AE130C170CD}" type="datetime1">
              <a:rPr lang="en-US" smtClean="0"/>
              <a:t>3/28/2018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3D71E4-B941-4CDD-B3F1-6C4E1E6A7E70}" type="datetime1">
              <a:rPr lang="en-US" smtClean="0"/>
              <a:t>3/28/2018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779D3E-2BDF-477B-A25B-E3DC18DCB209}" type="datetime1">
              <a:rPr lang="en-US" smtClean="0"/>
              <a:t>3/28/2018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73DBA0-D763-4059-8E7A-803DD86DEB39}" type="datetime1">
              <a:rPr lang="en-US" smtClean="0"/>
              <a:t>3/28/2018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D57AE9-3824-4023-80E5-7F6E515DA3E2}" type="datetime1">
              <a:rPr lang="en-US" smtClean="0"/>
              <a:t>3/28/2018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A1592-F072-44B5-A4B5-35EE0855993E}" type="datetime1">
              <a:rPr lang="en-US" smtClean="0"/>
              <a:t>3/28/2018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59877F4-D872-4502-A538-533ED9B855E9}" type="datetime1">
              <a:rPr lang="en-US" smtClean="0"/>
              <a:t>3/28/2018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C780E1-E0EA-470B-BC4A-6B809C39BA55}" type="datetime1">
              <a:rPr lang="en-US" smtClean="0"/>
              <a:t>3/28/2018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92B4C7-E723-444F-9E8F-2CE54DD41073}" type="datetime1">
              <a:rPr lang="en-US" smtClean="0"/>
              <a:t>3/28/2018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9CF923-DBB5-4456-857B-9D4F46BCD403}" type="datetime1">
              <a:rPr lang="en-US" smtClean="0"/>
              <a:t>3/28/2018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47ECE82-9A6D-4075-AD8F-21C71097A1B4}" type="datetime1">
              <a:rPr lang="en-US" smtClean="0"/>
              <a:t>3/28/2018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DF5B43C-4C25-4E3B-97B0-960D5C0BCEC7}" type="datetime1">
              <a:rPr lang="en-US" smtClean="0"/>
              <a:t>3/28/2018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26C5022-4B7C-43EC-966B-1C293972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571480"/>
            <a:ext cx="7851648" cy="5214974"/>
          </a:xfrm>
        </p:spPr>
        <p:txBody>
          <a:bodyPr>
            <a:normAutofit/>
          </a:bodyPr>
          <a:lstStyle/>
          <a:p>
            <a:pPr algn="ctr"/>
            <a:r>
              <a:rPr lang="ru-RU" sz="44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технологии в </a:t>
            </a:r>
            <a:b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коррекционной работе </a:t>
            </a:r>
            <a:b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учителя- логопеда</a:t>
            </a:r>
            <a:endParaRPr lang="ru-RU" sz="44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</a:t>
            </a:fld>
            <a:endParaRPr kumimoji="0"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80321_1047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340768"/>
            <a:ext cx="2952328" cy="4392488"/>
          </a:xfrm>
        </p:spPr>
      </p:pic>
      <p:pic>
        <p:nvPicPr>
          <p:cNvPr id="5" name="Рисунок 4" descr="IMG_20180321_1134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285860"/>
            <a:ext cx="2880320" cy="4464496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ДЫХАТЕЛЬНАЯ ГИМНАСТИКА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00042"/>
            <a:ext cx="7488832" cy="7687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ДЫХАТЕЛЬНАЯ ГИМНАСТИКА</a:t>
            </a:r>
            <a:endParaRPr lang="ru-RU" sz="4400" b="1" dirty="0"/>
          </a:p>
        </p:txBody>
      </p:sp>
      <p:pic>
        <p:nvPicPr>
          <p:cNvPr id="7" name="Содержимое 6" descr="IMG_20180323_1009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700808"/>
            <a:ext cx="3386656" cy="4515541"/>
          </a:xfrm>
        </p:spPr>
      </p:pic>
      <p:pic>
        <p:nvPicPr>
          <p:cNvPr id="5" name="Рисунок 4" descr="IMG_20180321_1335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714488"/>
            <a:ext cx="3384946" cy="4513261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ТОНКОЙ МОТОРИКИ РУК (ПАЛЬЧИКОВАЯ ГИМНАСТИКА)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180321_1048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3168352" cy="4525963"/>
          </a:xfrm>
        </p:spPr>
      </p:pic>
      <p:pic>
        <p:nvPicPr>
          <p:cNvPr id="6" name="Рисунок 5" descr="IMG_20180321_1131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2348880"/>
            <a:ext cx="4800534" cy="3600400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САМОМАССАЖ. </a:t>
            </a:r>
            <a:b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СУ-ДЖОК ТЕРАПИЯ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20180321_1054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3394472" cy="4525963"/>
          </a:xfrm>
        </p:spPr>
      </p:pic>
      <p:pic>
        <p:nvPicPr>
          <p:cNvPr id="7" name="Рисунок 6" descr="IMG_20180321_133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1772816"/>
            <a:ext cx="4896544" cy="381642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5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7239000" cy="18573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бионергопластики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DSC018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93453"/>
            <a:ext cx="7239000" cy="4079181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6</a:t>
            </a:fld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102704" cy="16430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Мимические </a:t>
            </a: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упражнения и  </a:t>
            </a:r>
            <a:r>
              <a:rPr lang="ru-RU" sz="4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психогимнастика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6" name="Содержимое 5" descr="IMG_20180321_1312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14488"/>
            <a:ext cx="3546230" cy="4728307"/>
          </a:xfrm>
        </p:spPr>
      </p:pic>
      <p:pic>
        <p:nvPicPr>
          <p:cNvPr id="7" name="Рисунок 6" descr="IMG_20180321_1053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1714488"/>
            <a:ext cx="3554055" cy="4738741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7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704088"/>
            <a:ext cx="568863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        </a:t>
            </a:r>
            <a:r>
              <a:rPr lang="ru-RU" sz="5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3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физминутки</a:t>
            </a:r>
            <a:r>
              <a:rPr lang="ru-RU" sz="5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  <a:p>
            <a:r>
              <a:rPr lang="ru-RU" dirty="0"/>
              <a:t>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Основные задачи: снять усталость и напряжение, внести эмоциональный заряд, совершенствовать общую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моторику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8</a:t>
            </a:fld>
            <a:endParaRPr kumimoji="0"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Гимнастика для глаз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IMG_20180321_1150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40152" y="1556792"/>
            <a:ext cx="3016430" cy="4021907"/>
          </a:xfrm>
        </p:spPr>
      </p:pic>
      <p:pic>
        <p:nvPicPr>
          <p:cNvPr id="5" name="Рисунок 4" descr="IMG_20180321_1146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00808"/>
            <a:ext cx="2771800" cy="3819806"/>
          </a:xfrm>
          <a:prstGeom prst="rect">
            <a:avLst/>
          </a:prstGeom>
        </p:spPr>
      </p:pic>
      <p:pic>
        <p:nvPicPr>
          <p:cNvPr id="6" name="Рисунок 5" descr="IMG_20180321_1513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3068960"/>
            <a:ext cx="3024336" cy="3456384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9288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Кинезиологические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упражнения для развития межполушарного взаимодействия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Содержимое 3" descr="IMG_20180321_152133_HD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060848"/>
            <a:ext cx="2592288" cy="3312368"/>
          </a:xfrm>
        </p:spPr>
      </p:pic>
      <p:pic>
        <p:nvPicPr>
          <p:cNvPr id="5" name="Рисунок 4" descr="IMG_20180321_152152_HD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060848"/>
            <a:ext cx="2664296" cy="3312368"/>
          </a:xfrm>
          <a:prstGeom prst="rect">
            <a:avLst/>
          </a:prstGeom>
        </p:spPr>
      </p:pic>
      <p:pic>
        <p:nvPicPr>
          <p:cNvPr id="6" name="Рисунок 5" descr="IMG_20180321_152207_HD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2060848"/>
            <a:ext cx="2571750" cy="3284984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10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5976664" cy="93553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Песочная терапия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20180321_1119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357298"/>
            <a:ext cx="3394472" cy="4525963"/>
          </a:xfrm>
        </p:spPr>
      </p:pic>
      <p:pic>
        <p:nvPicPr>
          <p:cNvPr id="5" name="Рисунок 4" descr="IMG_20180321_1154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340768"/>
            <a:ext cx="3672408" cy="453650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11</a:t>
            </a:fld>
            <a:endParaRPr kumimoji="0"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7239000" cy="14630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Элементы психотерапии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(аутотренинг)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IMG_20180321_1546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357298"/>
            <a:ext cx="3857652" cy="5143536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12</a:t>
            </a:fld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DSC019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93453"/>
            <a:ext cx="7239000" cy="407918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13</a:t>
            </a:fld>
            <a:endParaRPr kumimoji="0"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75</TotalTime>
  <Words>54</Words>
  <Application>Microsoft Office PowerPoint</Application>
  <PresentationFormat>Экран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здоровьесберегающие   технологии в   коррекционной работе   учителя- логопеда</vt:lpstr>
      <vt:lpstr>ДЫХАТЕЛЬНАЯ ГИМНАСТИКА</vt:lpstr>
      <vt:lpstr> ДЫХАТЕЛЬНАЯ ГИМНАСТИКА</vt:lpstr>
      <vt:lpstr> РАЗВИТИЕ ТОНКОЙ МОТОРИКИ РУК (ПАЛЬЧИКОВАЯ ГИМНАСТИКА)</vt:lpstr>
      <vt:lpstr>          САМОМАССАЖ.  СУ-ДЖОК ТЕРАПИЯ</vt:lpstr>
      <vt:lpstr>Метод бионергопластики  </vt:lpstr>
      <vt:lpstr>      Мимические упражнения и  психогимнастика    </vt:lpstr>
      <vt:lpstr>          физминутки   </vt:lpstr>
      <vt:lpstr>Гимнастика для глаз </vt:lpstr>
      <vt:lpstr>            Кинезиологические упражнения для развития межполушарного взаимодействия </vt:lpstr>
      <vt:lpstr>Песочная терапия</vt:lpstr>
      <vt:lpstr> Элементы психотерапии (аутотренинг)  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Здоровьесберегающие технологии в коррекционной работе учителя- логопеда</dc:title>
  <dc:creator>USER</dc:creator>
  <cp:lastModifiedBy>Windows User</cp:lastModifiedBy>
  <cp:revision>9</cp:revision>
  <dcterms:created xsi:type="dcterms:W3CDTF">2018-03-26T17:48:46Z</dcterms:created>
  <dcterms:modified xsi:type="dcterms:W3CDTF">2018-03-28T06:47:09Z</dcterms:modified>
</cp:coreProperties>
</file>