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9" r:id="rId12"/>
    <p:sldId id="268" r:id="rId13"/>
    <p:sldId id="271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12.05.2020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 7класс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тема: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Автор презентации: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«На дорогах войны». Стихотворения о Великой Отечественной войне. Публицистика военных лет.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Сытая Елена Григорьевна, учитель русского языка и литературы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Стихотворение К.М.Симонова «Жди меня» 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457200" y="1285860"/>
            <a:ext cx="3008313" cy="484030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Содержимое 8" descr="http://900igr.net/up/datas/195126/019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tretch>
            <a:fillRect/>
          </a:stretch>
        </p:blipFill>
        <p:spPr bwMode="auto">
          <a:xfrm>
            <a:off x="3575050" y="2045493"/>
            <a:ext cx="5111750" cy="3833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ds04.infourok.ru/uploads/ex/007b/0002d322-c1fca0ef/img1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285860"/>
            <a:ext cx="3571867" cy="535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репродукциями</a:t>
            </a:r>
            <a:endParaRPr lang="ru-RU" dirty="0"/>
          </a:p>
        </p:txBody>
      </p:sp>
      <p:pic>
        <p:nvPicPr>
          <p:cNvPr id="4" name="Содержимое 3" descr="https://ie-teh.ru/wp-content/uploads/2020/04/12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1600200"/>
            <a:ext cx="8215370" cy="48291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https://fsd.multiurok.ru/html/2019/07/30/s_5d3ffc946f61e/1187291_3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285728"/>
            <a:ext cx="8358245" cy="6357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Итоги урока:</a:t>
            </a:r>
            <a:endParaRPr lang="ru-RU" dirty="0"/>
          </a:p>
        </p:txBody>
      </p:sp>
      <p:pic>
        <p:nvPicPr>
          <p:cNvPr id="4" name="Содержимое 3" descr="https://avatars.mds.yandex.net/get-pdb/1245924/a28bb309-704f-45f2-8c2c-bb7ae288d28a/s1200?webp=fals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9" y="1214422"/>
            <a:ext cx="8358246" cy="5429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Цели: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расширить представления обучающихся о поэзии и публицистике, написанных в годы Великой Отечественной войны.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Обучающие:</a:t>
            </a:r>
            <a:r>
              <a:rPr lang="ru-RU" dirty="0" smtClean="0"/>
              <a:t> расширить знания о Великой Отечественной  войне, познакомить со стихотворениями поэтов-фронтовиков, публицистикой военных лет.</a:t>
            </a:r>
          </a:p>
          <a:p>
            <a:r>
              <a:rPr lang="ru-RU" b="1" dirty="0" smtClean="0"/>
              <a:t>Развивающие:</a:t>
            </a:r>
            <a:endParaRPr lang="ru-RU" dirty="0" smtClean="0"/>
          </a:p>
          <a:p>
            <a:r>
              <a:rPr lang="ru-RU" dirty="0" smtClean="0"/>
              <a:t>Развивать познавательную активность обучающихся.</a:t>
            </a:r>
          </a:p>
          <a:p>
            <a:r>
              <a:rPr lang="ru-RU" b="1" dirty="0" smtClean="0"/>
              <a:t> </a:t>
            </a:r>
            <a:r>
              <a:rPr lang="ru-RU" b="1" dirty="0" err="1" smtClean="0"/>
              <a:t>Воспитательные:</a:t>
            </a:r>
            <a:r>
              <a:rPr lang="ru-RU" dirty="0" err="1" smtClean="0"/>
              <a:t>воспитывать</a:t>
            </a:r>
            <a:r>
              <a:rPr lang="ru-RU" dirty="0" smtClean="0"/>
              <a:t> чувство патриотизма и гордости за страну    и ее народ.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Вступительное слово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Военные годы это самое страшное время для народа. Гонение, холод, голод, потери родных и близких людей. И хочется сказать, разве в такое время людям было до стихов и песен? Но история говорит о том, что именно поэзия, творчество помогало выжить. Военная публицистика, стихотворения и песни, шагали нога в ногу, рядом с солдатом во время Великой Отечественной Войны и становились для него опорой в тяжелый момент, когда казалось, что все, нет сил, бороться дальше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«На дорогах войны»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.</a:t>
            </a:r>
            <a:r>
              <a:rPr lang="ru-RU" dirty="0" smtClean="0"/>
              <a:t> </a:t>
            </a:r>
            <a:r>
              <a:rPr lang="ru-RU" b="1" dirty="0" smtClean="0"/>
              <a:t>Прослушивание аудиозаписи песни «Эх, дороги</a:t>
            </a:r>
            <a:r>
              <a:rPr lang="ru-RU" b="1" dirty="0" smtClean="0"/>
              <a:t>»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://900igr.net/up/datas/62736/01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414" y="3071810"/>
            <a:ext cx="6429421" cy="357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«Военные корреспонденты»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s://ds05.infourok.ru/uploads/ex/1343/0004e1ba-7b3b2217/img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1" y="1071546"/>
            <a:ext cx="7929619" cy="5500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текст</a:t>
            </a:r>
            <a:endParaRPr lang="ru-RU" dirty="0"/>
          </a:p>
        </p:txBody>
      </p:sp>
      <p:pic>
        <p:nvPicPr>
          <p:cNvPr id="9" name="Содержимое 8" descr="http://900igr.net/up/datas/170420/00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42984"/>
            <a:ext cx="7589308" cy="5500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«Я убит подо Ржевом» (</a:t>
            </a:r>
            <a:r>
              <a:rPr lang="ru-RU" b="1" dirty="0" err="1" smtClean="0"/>
              <a:t>ТвардовскийА.Т</a:t>
            </a:r>
            <a:r>
              <a:rPr lang="ru-RU" b="1" dirty="0" smtClean="0"/>
              <a:t>.)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Чтение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Анализ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Кто является лирическим героем данного стихотворения?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Какую проблему автор поднимает в произведении?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i="1" dirty="0" smtClean="0"/>
              <a:t>Стихотворение «Я убит подо Ржевом...» написано от лица … Твардовский как бы дал голос погибшему воину, выполнившему …</a:t>
            </a:r>
          </a:p>
          <a:p>
            <a:r>
              <a:rPr lang="ru-RU" i="1" smtClean="0"/>
              <a:t>Обязательство живых перед …</a:t>
            </a:r>
            <a:endParaRPr lang="ru-RU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Продолжение 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Что объединяет лирического героя с живыми людьми?</a:t>
            </a:r>
          </a:p>
          <a:p>
            <a:r>
              <a:rPr lang="ru-RU" dirty="0" smtClean="0"/>
              <a:t>Что до нас доносит поэт через мысли и чувства убитого?</a:t>
            </a:r>
          </a:p>
          <a:p>
            <a:r>
              <a:rPr lang="ru-RU" dirty="0" smtClean="0"/>
              <a:t>Как изменяется речь и настроение лирического героя от первой строфы к последней?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i="1" dirty="0" smtClean="0"/>
              <a:t>Убитый «чувствует» себя частичкой мира в котором был, участником …</a:t>
            </a:r>
          </a:p>
          <a:p>
            <a:r>
              <a:rPr lang="ru-RU" i="1" dirty="0" smtClean="0"/>
              <a:t>через мысли и чувства убитого солдата узнать о …</a:t>
            </a:r>
          </a:p>
          <a:p>
            <a:r>
              <a:rPr lang="ru-RU" i="1" smtClean="0"/>
              <a:t>Размеренная, неспешная, негромкая речь постепенно переходит в 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55</TotalTime>
  <Words>286</Words>
  <PresentationFormat>Экран (4:3)</PresentationFormat>
  <Paragraphs>39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Литература 7класс</vt:lpstr>
      <vt:lpstr>Цели:</vt:lpstr>
      <vt:lpstr>Задачи:</vt:lpstr>
      <vt:lpstr>Вступительное слово </vt:lpstr>
      <vt:lpstr>«На дорогах войны»</vt:lpstr>
      <vt:lpstr>«Военные корреспонденты» </vt:lpstr>
      <vt:lpstr>текст</vt:lpstr>
      <vt:lpstr>«Я убит подо Ржевом» (ТвардовскийА.Т.)</vt:lpstr>
      <vt:lpstr>Продолжение </vt:lpstr>
      <vt:lpstr>Стихотворение К.М.Симонова «Жди меня» </vt:lpstr>
      <vt:lpstr>Работа с репродукциями</vt:lpstr>
      <vt:lpstr>Слайд 12</vt:lpstr>
      <vt:lpstr>Итоги урока: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Литература 7класс</dc:title>
  <dc:creator>дом</dc:creator>
  <cp:lastModifiedBy>дом</cp:lastModifiedBy>
  <cp:revision>9</cp:revision>
  <dcterms:created xsi:type="dcterms:W3CDTF">2020-05-12T07:10:21Z</dcterms:created>
  <dcterms:modified xsi:type="dcterms:W3CDTF">2020-05-12T08:29:22Z</dcterms:modified>
</cp:coreProperties>
</file>