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7FA5-CC51-4026-B961-ADC0EC6C44DF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04D68-8721-42D0-986F-4FCC7922E8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7FA5-CC51-4026-B961-ADC0EC6C44DF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04D68-8721-42D0-986F-4FCC7922E8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7FA5-CC51-4026-B961-ADC0EC6C44DF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04D68-8721-42D0-986F-4FCC7922E8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7FA5-CC51-4026-B961-ADC0EC6C44DF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04D68-8721-42D0-986F-4FCC7922E8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7FA5-CC51-4026-B961-ADC0EC6C44DF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04D68-8721-42D0-986F-4FCC7922E8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7FA5-CC51-4026-B961-ADC0EC6C44DF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04D68-8721-42D0-986F-4FCC7922E8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7FA5-CC51-4026-B961-ADC0EC6C44DF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04D68-8721-42D0-986F-4FCC7922E8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7FA5-CC51-4026-B961-ADC0EC6C44DF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04D68-8721-42D0-986F-4FCC7922E8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7FA5-CC51-4026-B961-ADC0EC6C44DF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04D68-8721-42D0-986F-4FCC7922E8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7FA5-CC51-4026-B961-ADC0EC6C44DF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04D68-8721-42D0-986F-4FCC7922E8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7FA5-CC51-4026-B961-ADC0EC6C44DF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04D68-8721-42D0-986F-4FCC7922E8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87FA5-CC51-4026-B961-ADC0EC6C44DF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04D68-8721-42D0-986F-4FCC7922E80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25668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chemeClr val="accent1">
                    <a:lumMod val="75000"/>
                  </a:schemeClr>
                </a:solidFill>
              </a:rPr>
              <a:t>Единство папы и мамы в вопросах воспитания </a:t>
            </a:r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</a:rPr>
              <a:t>ребенка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МУЖ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И ЖЕНА – ЭТО СОТРУДНИКИ В ВОСПИТАНИИ СВОИХ ДЕТЕЙ. ПОЭТОМУ МЕЖДУ НИМИ НЕ ДОЛЖНО БЫТЬ НИКАКИХ РАЗНОГЛАСИЙ В ЭТОМ ПРОЦЕССЕ. ОТСУТСТВИЕ ЕДИНСТВА У РОДИТЕЛЕЙ В ПРИНЦИПАХ ВОСПИТАНИЯ ОКАЗЫВАЕТ НЕГАТИВНОЕ ВЛИЯНИЕ НА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ФОРМИРОВАНИЕ ХАРАКТЕРА РЕБЁНКА. 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2000240"/>
            <a:ext cx="771530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Разногласия в воспитании – это сигнал о дисгармоничных отношениях между супругами. В такой семье ребенок оказывается заложником родительской неопределенности, непоследовательности и, как результат, созерцателем их конфликтов. Если родители не способны договориться и уладить конфликты между собой, то что может сделать ребенок? Ему ничего не остается, как приспосабливаться к таким условиям. Он с выгодой для себя учится манипулировать и именно так выживать в этом сложном мире эмоций и взаимоотношений. Такому маленькому человечку, который воспитывается в противоречивой среде, сложно выработать правильные принципы, убеждения и черты характера, что отнюдь не способствует гармоничному и целостному развитию личности.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Как исправить ситуацию?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sz="2700" dirty="0" smtClean="0">
                <a:solidFill>
                  <a:schemeClr val="tx2"/>
                </a:solidFill>
              </a:rPr>
              <a:t>Есть несложные правила, которые помогут вам быть мудрее и добиться единства в воспитании:</a:t>
            </a: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2700" dirty="0">
              <a:solidFill>
                <a:schemeClr val="tx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1500174"/>
            <a:ext cx="550072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tx2"/>
                </a:solidFill>
              </a:rPr>
              <a:t>1. Никогда </a:t>
            </a:r>
            <a:r>
              <a:rPr lang="ru-RU" sz="2400" dirty="0">
                <a:solidFill>
                  <a:schemeClr val="tx2"/>
                </a:solidFill>
              </a:rPr>
              <a:t>не спорьте и не выясняйте отношения при ребенке!</a:t>
            </a:r>
          </a:p>
          <a:p>
            <a:pPr algn="just"/>
            <a:r>
              <a:rPr lang="ru-RU" sz="2400" dirty="0">
                <a:solidFill>
                  <a:schemeClr val="tx2"/>
                </a:solidFill>
              </a:rPr>
              <a:t>2. Никогда не допускайте выражений, подрывающих авторитет второй половины: «Ты – никчемный отец. Все проблемы из-за тебя», «Ты – плохая мать»…</a:t>
            </a:r>
          </a:p>
          <a:p>
            <a:pPr algn="just"/>
            <a:endParaRPr lang="ru-RU" sz="2400" dirty="0">
              <a:solidFill>
                <a:schemeClr val="tx2"/>
              </a:solidFill>
            </a:endParaRPr>
          </a:p>
        </p:txBody>
      </p:sp>
      <p:pic>
        <p:nvPicPr>
          <p:cNvPr id="6" name="Picture 2" descr="http://www.aktsent.info/files/image/public_images/116/Edinstvo_roditeley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22109">
            <a:off x="5889650" y="1736095"/>
            <a:ext cx="2800083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214282" y="4143380"/>
            <a:ext cx="87154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tx2"/>
                </a:solidFill>
              </a:rPr>
              <a:t>3. Никогда не выясняйте отношения в состоянии гнева. Все переговоры должны вестись только лишь в спокойном состоянии с глазу на глаз. Ну а если уж не удалось избежать эмоциональных вспышек, тогда и миритесь тоже при ребёнке.</a:t>
            </a:r>
          </a:p>
          <a:p>
            <a:pPr algn="just"/>
            <a:r>
              <a:rPr lang="ru-RU" sz="2400" dirty="0" smtClean="0">
                <a:solidFill>
                  <a:schemeClr val="tx2"/>
                </a:solidFill>
              </a:rPr>
              <a:t>4. Не бойтесь обращаться к специалистам за помощью, когда ситуация выходит из-под контроля. Нам же не стыдно идти к врачу, когда болеем!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400" b="1" dirty="0" smtClean="0">
                <a:solidFill>
                  <a:schemeClr val="tx2"/>
                </a:solidFill>
              </a:rPr>
              <a:t>5.</a:t>
            </a:r>
            <a:r>
              <a:rPr lang="ru-RU" sz="2400" dirty="0" smtClean="0">
                <a:solidFill>
                  <a:schemeClr val="tx2"/>
                </a:solidFill>
              </a:rPr>
              <a:t> Все принципиальные решения, касающиеся желаний и просьб ребенка, принимайте сообща и ни в коем случае односторонне. Муж и жена – это тесные сотрудники в воспитании. Интересуйтесь мнением друг у друга, а если у вас нет единого мнения, обсуждайте, аргументируйте, с любовью убеждайте один другого, ищите компромиссы, уступайте, но не допускайте разделения и несогласия, которое бы наблюдали ваши дети.</a:t>
            </a:r>
            <a:r>
              <a:rPr lang="ru-RU" sz="2000" dirty="0">
                <a:solidFill>
                  <a:schemeClr val="tx2"/>
                </a:solidFill>
              </a:rPr>
              <a:t/>
            </a:r>
            <a:br>
              <a:rPr lang="ru-RU" sz="2000" dirty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/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/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700" b="1" dirty="0" smtClean="0">
                <a:solidFill>
                  <a:schemeClr val="tx2"/>
                </a:solidFill>
              </a:rPr>
              <a:t>6.</a:t>
            </a:r>
            <a:r>
              <a:rPr lang="ru-RU" sz="2700" dirty="0" smtClean="0">
                <a:solidFill>
                  <a:schemeClr val="tx2"/>
                </a:solidFill>
              </a:rPr>
              <a:t> Договоритесь между собой раз и навсегда занимать одинаковую позицию и иметь одинаковое мнение в глазах ребенка в принципиальных вопросах. При наличии разногласий в воспитании пусть каждый в благоприятной атмосфере расскажет, каким он видит в будущем ребенка и какими методами он планирует этого добиться. </a:t>
            </a:r>
            <a:br>
              <a:rPr lang="ru-RU" sz="2700" dirty="0" smtClean="0">
                <a:solidFill>
                  <a:schemeClr val="tx2"/>
                </a:solidFill>
              </a:rPr>
            </a:br>
            <a:endParaRPr lang="ru-RU" sz="27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302</Words>
  <Application>Microsoft Office PowerPoint</Application>
  <PresentationFormat>Экран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Единство папы и мамы в вопросах воспитания ребенка  МУЖ И ЖЕНА – ЭТО СОТРУДНИКИ В ВОСПИТАНИИ СВОИХ ДЕТЕЙ. ПОЭТОМУ МЕЖДУ НИМИ НЕ ДОЛЖНО БЫТЬ НИКАКИХ РАЗНОГЛАСИЙ В ЭТОМ ПРОЦЕССЕ. ОТСУТСТВИЕ ЕДИНСТВА У РОДИТЕЛЕЙ В ПРИНЦИПАХ ВОСПИТАНИЯ ОКАЗЫВАЕТ НЕГАТИВНОЕ ВЛИЯНИЕ НА ФОРМИРОВАНИЕ ХАРАКТЕРА РЕБЁНКА.    </vt:lpstr>
      <vt:lpstr>Как исправить ситуацию?  Есть несложные правила, которые помогут вам быть мудрее и добиться единства в воспитании: </vt:lpstr>
      <vt:lpstr>5. Все принципиальные решения, касающиеся желаний и просьб ребенка, принимайте сообща и ни в коем случае односторонне. Муж и жена – это тесные сотрудники в воспитании. Интересуйтесь мнением друг у друга, а если у вас нет единого мнения, обсуждайте, аргументируйте, с любовью убеждайте один другого, ищите компромиссы, уступайте, но не допускайте разделения и несогласия, которое бы наблюдали ваши дети.   6. Договоритесь между собой раз и навсегда занимать одинаковую позицию и иметь одинаковое мнение в глазах ребенка в принципиальных вопросах. При наличии разногласий в воспитании пусть каждый в благоприятной атмосфере расскажет, каким он видит в будущем ребенка и какими методами он планирует этого добиться.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Единство папы и мамы в вопросах воспитания ребенка  МУЖ И ЖЕНА – ЭТО СОТРУДНИКИ В ВОСПИТАНИИ СВОИХ ДЕТЕЙ. ПОЭТОМУ МЕЖДУ НИМИ НЕ ДОЛЖНО БЫТЬ НИКАКИХ РАЗНОГЛАСИЙ В ЭТОМ ПРОЦЕССЕ. ОТСУТСТВИЕ ЕДИНСТВА У РОДИТЕЛЕЙ В ПРИНЦИПАХ ВОСПИТАНИЯ ОКАЗЫВАЕТ НЕГАТИВНОЕ ВЛИЯНИЕ НА ФОРМИРОВАНИЕ ХАРАКТЕРА РЕБЁНКА.</dc:title>
  <dc:creator>Пользователь</dc:creator>
  <cp:lastModifiedBy>Пользователь</cp:lastModifiedBy>
  <cp:revision>3</cp:revision>
  <dcterms:created xsi:type="dcterms:W3CDTF">2020-04-30T07:26:01Z</dcterms:created>
  <dcterms:modified xsi:type="dcterms:W3CDTF">2020-04-30T07:49:43Z</dcterms:modified>
</cp:coreProperties>
</file>