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52AE-5983-4B33-9AF2-FE7A95980680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6C20-D15E-4FF5-BB1A-441816F305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ped-kopilka.ru/upload/blogs/25978_d37170b04a56cf5d8dfb401cccb7bac2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ped-kopilka.ru/upload/blogs/25978_71e8985f1fe00ac1bff976a1022aa3c6.jp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ped-kopilka.ru/upload/blogs/25978_d9f401b3627af35ae3c5115019aecc01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ped-kopilka.ru/upload/blogs/25978_c410f70a290da477a501d8029721dd1a.jp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ped-kopilka.ru/upload/blogs/25978_65c5786a0cb198b97dddbc944432c9ef.jp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ped-kopilka.ru/upload/blogs/25978_db113c5c0cfce7e45d79131f0c6c530c.jp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1962</dc:creator>
  <cp:lastModifiedBy>1962</cp:lastModifiedBy>
  <cp:revision>1</cp:revision>
  <dcterms:created xsi:type="dcterms:W3CDTF">2020-04-29T12:52:40Z</dcterms:created>
  <dcterms:modified xsi:type="dcterms:W3CDTF">2020-04-29T13:00:26Z</dcterms:modified>
</cp:coreProperties>
</file>