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ru/4/43/%D0%90%D1%81%D1%82%D0%B0%D1%84%D1%8C%D0%B5%D0%B2_%D0%92%D0%9F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ru/f/f3/%D0%9E%D0%B2%D1%81%D1%8F%D0%BD%D0%BA%D0%B0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14480" y="6189362"/>
            <a:ext cx="5572164" cy="668637"/>
          </a:xfrm>
        </p:spPr>
        <p:txBody>
          <a:bodyPr>
            <a:normAutofit/>
          </a:bodyPr>
          <a:lstStyle/>
          <a:p>
            <a:r>
              <a:rPr lang="ru-RU" dirty="0" smtClean="0"/>
              <a:t>Г. Асбест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857356" y="5000636"/>
            <a:ext cx="5286412" cy="571504"/>
          </a:xfrm>
        </p:spPr>
        <p:txBody>
          <a:bodyPr/>
          <a:lstStyle/>
          <a:p>
            <a:r>
              <a:rPr lang="ru-RU" dirty="0" smtClean="0"/>
              <a:t>Составила: Сытая Елена Григорьевна</a:t>
            </a:r>
          </a:p>
          <a:p>
            <a:r>
              <a:rPr lang="ru-RU" dirty="0" smtClean="0"/>
              <a:t>Учитель ГБОУ СО «</a:t>
            </a:r>
            <a:r>
              <a:rPr lang="ru-RU" dirty="0" err="1" smtClean="0"/>
              <a:t>Асбестовская</a:t>
            </a:r>
            <a:r>
              <a:rPr lang="ru-RU" dirty="0" smtClean="0"/>
              <a:t> школа-интернат»</a:t>
            </a:r>
            <a:endParaRPr lang="ru-RU" dirty="0"/>
          </a:p>
        </p:txBody>
      </p:sp>
      <p:pic>
        <p:nvPicPr>
          <p:cNvPr id="8" name="Picture 6" descr="m_kn_341229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3" y="785794"/>
            <a:ext cx="4286279" cy="421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1928826" cy="26542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571480"/>
            <a:ext cx="6257940" cy="5554683"/>
          </a:xfrm>
        </p:spPr>
        <p:txBody>
          <a:bodyPr>
            <a:normAutofit/>
          </a:bodyPr>
          <a:lstStyle/>
          <a:p>
            <a:r>
              <a:rPr lang="ru-RU" dirty="0" smtClean="0"/>
              <a:t>Виктор Астафьев родился 2 мая 1924  года в селе Овсянка, недалеко от Красноярска, в семье Лидии Ильиничны </a:t>
            </a:r>
            <a:r>
              <a:rPr lang="ru-RU" dirty="0" err="1" smtClean="0"/>
              <a:t>Потылициной</a:t>
            </a:r>
            <a:r>
              <a:rPr lang="ru-RU" dirty="0" smtClean="0"/>
              <a:t> и Петра Павловича Астафьева. Он был третьим ребёнком в семье, однако две его старшие сестры умерли в младенчестве. </a:t>
            </a:r>
          </a:p>
          <a:p>
            <a:endParaRPr lang="ru-RU" dirty="0"/>
          </a:p>
        </p:txBody>
      </p:sp>
      <p:pic>
        <p:nvPicPr>
          <p:cNvPr id="4" name="Picture 4" descr="Файл:Астафьев ВП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2000264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4638"/>
            <a:ext cx="5929354" cy="258285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14348" y="4214818"/>
            <a:ext cx="7929618" cy="1911345"/>
          </a:xfrm>
        </p:spPr>
        <p:txBody>
          <a:bodyPr/>
          <a:lstStyle/>
          <a:p>
            <a:r>
              <a:rPr lang="ru-RU" dirty="0" smtClean="0"/>
              <a:t>Мальчику Вите было семь лет, когда утонула его мама, Лидия Ильинична. Её он очень любил и страдал без неё. </a:t>
            </a:r>
            <a:endParaRPr lang="ru-RU" dirty="0"/>
          </a:p>
        </p:txBody>
      </p:sp>
      <p:pic>
        <p:nvPicPr>
          <p:cNvPr id="6" name="Picture 4" descr="Файл:Овсянка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85" y="214290"/>
            <a:ext cx="811240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Заботилась о сироте бабушка Екатерина Петровна.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043758" cy="4900634"/>
          </a:xfrm>
        </p:spPr>
        <p:txBody>
          <a:bodyPr/>
          <a:lstStyle/>
          <a:p>
            <a:r>
              <a:rPr lang="ru-RU" dirty="0" smtClean="0"/>
              <a:t>Склонность к сочинительству у маленького Вити проявилась уже в 5 лет. За это бабушка называла его «хлопушкой», что </a:t>
            </a:r>
          </a:p>
          <a:p>
            <a:pPr>
              <a:buNone/>
            </a:pPr>
            <a:r>
              <a:rPr lang="ru-RU" dirty="0" smtClean="0"/>
              <a:t>по- </a:t>
            </a:r>
            <a:r>
              <a:rPr lang="ru-RU" dirty="0" err="1" smtClean="0"/>
              <a:t>сибирски</a:t>
            </a:r>
            <a:r>
              <a:rPr lang="ru-RU" dirty="0" smtClean="0"/>
              <a:t> значит  «врунишка».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4857784" cy="65722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детстве, проведённом с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бабушкой Катериной Петровной и оставившим в душе писателя светлые воспоминания, Виктор Астафьев рассказал в первой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части автобиографии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«Последний поклон».</a:t>
            </a:r>
            <a:br>
              <a:rPr lang="ru-RU" u="sng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2001_1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142984"/>
            <a:ext cx="342902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00552" cy="586900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</a:t>
            </a:r>
            <a:r>
              <a:rPr lang="ru-RU" sz="3600" dirty="0" smtClean="0"/>
              <a:t>ри живом отце  мальчик оказался </a:t>
            </a:r>
            <a:r>
              <a:rPr lang="ru-RU" sz="3600" dirty="0" smtClean="0"/>
              <a:t>в детском доме. Он убегал оттуда, скитался, голодал, воровал… единственной радостью были книги, которые подросток читал </a:t>
            </a:r>
            <a:r>
              <a:rPr lang="ru-RU" dirty="0" smtClean="0"/>
              <a:t>запоем.</a:t>
            </a:r>
            <a:endParaRPr lang="ru-RU" dirty="0"/>
          </a:p>
        </p:txBody>
      </p:sp>
      <p:pic>
        <p:nvPicPr>
          <p:cNvPr id="4" name="Содержимое 3" descr="https://fs00.infourok.ru/images/doc/283/288843/img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90" y="357166"/>
            <a:ext cx="3929090" cy="462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3114668" cy="5072098"/>
          </a:xfrm>
        </p:spPr>
        <p:txBody>
          <a:bodyPr>
            <a:normAutofit/>
          </a:bodyPr>
          <a:lstStyle/>
          <a:p>
            <a:r>
              <a:rPr lang="ru-RU" sz="3100" dirty="0" smtClean="0"/>
              <a:t>Из родных мест В.П. Астафьев в 1942 году ушел на фронт, был тяжело ранен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" name="Содержимое 9" descr="https://ds04.infourok.ru/uploads/ex/0ebc/000d070b-6bef3c88/img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500430" y="1643050"/>
            <a:ext cx="5500726" cy="4643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14668" cy="608332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2700" dirty="0" smtClean="0"/>
              <a:t>Герой Социалистического Труда, Лауреат Государственной </a:t>
            </a:r>
            <a:r>
              <a:rPr lang="ru-RU" sz="2700" dirty="0" err="1" smtClean="0"/>
              <a:t>премииСССР</a:t>
            </a:r>
            <a:r>
              <a:rPr lang="ru-RU" sz="2700" dirty="0" smtClean="0"/>
              <a:t> (1978, 1991) «Триумф», Государственной премии России (1996, 2003 (посмертно)), Пушкинской премии фонда Альфреда </a:t>
            </a:r>
            <a:r>
              <a:rPr lang="ru-RU" sz="2700" dirty="0" err="1" smtClean="0"/>
              <a:t>Тепфера</a:t>
            </a:r>
            <a:r>
              <a:rPr lang="ru-RU" sz="2700" dirty="0" smtClean="0"/>
              <a:t> (ФРГ;1997).</a:t>
            </a:r>
            <a:br>
              <a:rPr lang="ru-RU" sz="2700" dirty="0" smtClean="0"/>
            </a:br>
            <a:r>
              <a:rPr lang="ru-RU" sz="27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29 Ð½Ð¾ÑÐ±ÑÑ 2001 Ð³Ð¾Ð´Ð° ÐÑÑÐ°ÑÑÐµÐ² ÑÑÑÐ» Ð¸Ð· Ð¶Ð¸Ð·Ð½Ð¸ Ð² Ð²Ð¾Ð·ÑÐ°ÑÑÐµ 77 Ð»ÐµÑ. Ð¡Ð¾Ð³Ð»Ð°ÑÐ½Ð¾ Ð·Ð°Ð²ÐµÑÐ°Ð½Ð¸Ñ Ð¾Ð½ Ð±ÑÐ» Ð¿Ð¾ÑÐ¾ÑÐ¾Ð½ÐµÐ½ Ð² ÑÐ¾Ð´Ð½Ð¾Ð¼ ÑÐµÐ»Ðµ ÐÐ²ÑÑÐ½ÐºÐ°.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643306" y="2285992"/>
            <a:ext cx="5500694" cy="4214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219</Words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Г. Асбест</vt:lpstr>
      <vt:lpstr>Слайд 2</vt:lpstr>
      <vt:lpstr>Слайд 3</vt:lpstr>
      <vt:lpstr>Заботилась о сироте бабушка Екатерина Петровна. </vt:lpstr>
      <vt:lpstr>О детстве, проведённом с бабушкой Катериной Петровной и оставившим в душе писателя светлые воспоминания, Виктор Астафьев рассказал в первой части автобиографии «Последний поклон». </vt:lpstr>
      <vt:lpstr>При живом отце  мальчик оказался в детском доме. Он убегал оттуда, скитался, голодал, воровал… единственной радостью были книги, которые подросток читал запоем.</vt:lpstr>
      <vt:lpstr>Из родных мест В.П. Астафьев в 1942 году ушел на фронт, был тяжело ранен.</vt:lpstr>
      <vt:lpstr>Герой Социалистического Труда, Лауреат Государственной премииСССР (1978, 1991) «Триумф», Государственной премии России (1996, 2003 (посмертно)), Пушкинской премии фонда Альфреда Тепфера (ФРГ;1997). 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дом</cp:lastModifiedBy>
  <cp:revision>13</cp:revision>
  <dcterms:created xsi:type="dcterms:W3CDTF">2020-04-10T18:17:51Z</dcterms:created>
  <dcterms:modified xsi:type="dcterms:W3CDTF">2020-04-10T20:24:51Z</dcterms:modified>
</cp:coreProperties>
</file>