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63" r:id="rId7"/>
    <p:sldId id="264" r:id="rId8"/>
    <p:sldId id="265" r:id="rId9"/>
    <p:sldId id="266" r:id="rId10"/>
    <p:sldId id="259" r:id="rId11"/>
    <p:sldId id="267" r:id="rId12"/>
    <p:sldId id="268" r:id="rId13"/>
    <p:sldId id="269" r:id="rId14"/>
    <p:sldId id="271" r:id="rId15"/>
    <p:sldId id="272" r:id="rId16"/>
    <p:sldId id="273" r:id="rId17"/>
    <p:sldId id="274" r:id="rId18"/>
    <p:sldId id="275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CCDB3-B59A-4BAC-9AE1-B311880FFBC3}" type="datetimeFigureOut">
              <a:rPr lang="ru-RU" smtClean="0"/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CD013-60E7-4081-BBAE-D265B24F8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676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CCDB3-B59A-4BAC-9AE1-B311880FFBC3}" type="datetimeFigureOut">
              <a:rPr lang="ru-RU" smtClean="0"/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CD013-60E7-4081-BBAE-D265B24F8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014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CCDB3-B59A-4BAC-9AE1-B311880FFBC3}" type="datetimeFigureOut">
              <a:rPr lang="ru-RU" smtClean="0"/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CD013-60E7-4081-BBAE-D265B24F8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275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CCDB3-B59A-4BAC-9AE1-B311880FFBC3}" type="datetimeFigureOut">
              <a:rPr lang="ru-RU" smtClean="0"/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CD013-60E7-4081-BBAE-D265B24F8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778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CCDB3-B59A-4BAC-9AE1-B311880FFBC3}" type="datetimeFigureOut">
              <a:rPr lang="ru-RU" smtClean="0"/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CD013-60E7-4081-BBAE-D265B24F8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613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CCDB3-B59A-4BAC-9AE1-B311880FFBC3}" type="datetimeFigureOut">
              <a:rPr lang="ru-RU" smtClean="0"/>
              <a:t>25.10.2019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CD013-60E7-4081-BBAE-D265B24F8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264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CCDB3-B59A-4BAC-9AE1-B311880FFBC3}" type="datetimeFigureOut">
              <a:rPr lang="ru-RU" smtClean="0"/>
              <a:t>25.10.2019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CD013-60E7-4081-BBAE-D265B24F8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683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CCDB3-B59A-4BAC-9AE1-B311880FFBC3}" type="datetimeFigureOut">
              <a:rPr lang="ru-RU" smtClean="0"/>
              <a:t>25.10.2019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CD013-60E7-4081-BBAE-D265B24F8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521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CCDB3-B59A-4BAC-9AE1-B311880FFBC3}" type="datetimeFigureOut">
              <a:rPr lang="ru-RU" smtClean="0"/>
              <a:t>25.10.2019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CD013-60E7-4081-BBAE-D265B24F8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944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CCDB3-B59A-4BAC-9AE1-B311880FFBC3}" type="datetimeFigureOut">
              <a:rPr lang="ru-RU" smtClean="0"/>
              <a:t>25.10.2019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CD013-60E7-4081-BBAE-D265B24F8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165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CCDB3-B59A-4BAC-9AE1-B311880FFBC3}" type="datetimeFigureOut">
              <a:rPr lang="ru-RU" smtClean="0"/>
              <a:t>25.10.2019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CD013-60E7-4081-BBAE-D265B24F8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424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CCDB3-B59A-4BAC-9AE1-B311880FFBC3}" type="datetimeFigureOut">
              <a:rPr lang="ru-RU" smtClean="0"/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CD013-60E7-4081-BBAE-D265B24F8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267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3861048"/>
            <a:ext cx="7772400" cy="2016224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60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6000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60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60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6000" b="1" dirty="0">
                <a:solidFill>
                  <a:srgbClr val="FFC000"/>
                </a:solidFill>
              </a:rPr>
              <a:t>Правила поведения на осенних каникулах</a:t>
            </a:r>
            <a:r>
              <a:rPr lang="ru-RU" sz="6000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60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60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6000" b="1" dirty="0" smtClean="0">
                <a:solidFill>
                  <a:srgbClr val="C00000"/>
                </a:solidFill>
              </a:rPr>
              <a:t/>
            </a:r>
            <a:br>
              <a:rPr lang="ru-RU" sz="6000" b="1" dirty="0" smtClean="0">
                <a:solidFill>
                  <a:srgbClr val="C00000"/>
                </a:solidFill>
              </a:rPr>
            </a:br>
            <a:endParaRPr lang="ru-RU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313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484783"/>
            <a:ext cx="8580630" cy="537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Соблюдать технику безопасности при работе с колющими, режущими и рубящими инструментами;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317911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4788024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9992" y="0"/>
            <a:ext cx="4186808" cy="61261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b="1" dirty="0" smtClean="0"/>
              <a:t>Не разговаривать с посторонними (незнакомыми) людьми. Не реагировать на знаки внимания и приказы незнакомца. Никуда не ходить с посторонними.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333875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2723"/>
            <a:ext cx="9934128" cy="745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-99392"/>
            <a:ext cx="992128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	</a:t>
            </a:r>
            <a:r>
              <a:rPr lang="ru-RU" sz="3600" b="1" dirty="0" smtClean="0"/>
              <a:t>Не играть в тёмных местах, на свалках, стройплощадках, пустырях и в заброшенных зданиях, рядом с железной дорогой и автомагистралью.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551965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188640"/>
            <a:ext cx="1224136" cy="10081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45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223838"/>
            <a:ext cx="9753600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19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"/>
            <a:ext cx="9144000" cy="686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88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48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637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075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396044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sz="27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63281"/>
            <a:ext cx="3642345" cy="525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83" y="904156"/>
            <a:ext cx="4876594" cy="457586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070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933056"/>
            <a:ext cx="8147248" cy="21931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chemeClr val="bg1"/>
                </a:solidFill>
              </a:rPr>
              <a:t>Соблюдать правила техники безопасности при прогулках в лесу, на реке.</a:t>
            </a:r>
            <a:endParaRPr lang="ru-RU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342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015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880" y="3291681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dirty="0" smtClean="0">
                <a:solidFill>
                  <a:schemeClr val="bg1"/>
                </a:solidFill>
              </a:rPr>
              <a:t>При походе в лес не поджигать сухую траву, не лазить по деревьям, внимательно смотреть под ноги.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960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8720" y="-99392"/>
            <a:ext cx="11401267" cy="684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579296" cy="600953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chemeClr val="bg1"/>
                </a:solidFill>
              </a:rPr>
              <a:t>Находясь вблизи водоёмов, не входить в воду, не ходить по краю обрыва.</a:t>
            </a:r>
          </a:p>
          <a:p>
            <a:pPr marL="742950" indent="-742950" algn="ctr">
              <a:buAutoNum type="arabicPeriod" startAt="5"/>
            </a:pPr>
            <a:endParaRPr lang="ru-RU" sz="4000" b="1" dirty="0">
              <a:solidFill>
                <a:schemeClr val="bg1"/>
              </a:solidFill>
            </a:endParaRPr>
          </a:p>
          <a:p>
            <a:pPr marL="742950" indent="-742950" algn="ctr">
              <a:buAutoNum type="arabicPeriod" startAt="5"/>
            </a:pPr>
            <a:endParaRPr lang="ru-RU" sz="4000" b="1" dirty="0" smtClean="0">
              <a:solidFill>
                <a:schemeClr val="bg1"/>
              </a:solidFill>
            </a:endParaRPr>
          </a:p>
          <a:p>
            <a:pPr marL="742950" indent="-742950" algn="ctr">
              <a:buAutoNum type="arabicPeriod" startAt="5"/>
            </a:pPr>
            <a:endParaRPr lang="ru-RU" sz="4000" b="1" dirty="0" smtClean="0">
              <a:solidFill>
                <a:schemeClr val="bg1"/>
              </a:solidFill>
            </a:endParaRPr>
          </a:p>
          <a:p>
            <a:pPr marL="742950" indent="-742950" algn="ctr">
              <a:buAutoNum type="arabicPeriod" startAt="5"/>
            </a:pPr>
            <a:endParaRPr lang="ru-RU" sz="4000" b="1" dirty="0">
              <a:solidFill>
                <a:schemeClr val="bg1"/>
              </a:solidFill>
            </a:endParaRPr>
          </a:p>
          <a:p>
            <a:pPr marL="742950" indent="-742950" algn="ctr">
              <a:buAutoNum type="arabicPeriod" startAt="5"/>
            </a:pPr>
            <a:endParaRPr lang="ru-RU" sz="40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sz="4000" b="1" dirty="0" smtClean="0">
                <a:solidFill>
                  <a:schemeClr val="bg1"/>
                </a:solidFill>
              </a:rPr>
              <a:t>	Не купаться в холодное время.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618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8013" y="-99392"/>
            <a:ext cx="11048953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148014" y="992485"/>
            <a:ext cx="10832581" cy="586551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endParaRPr lang="ru-RU" b="1" dirty="0"/>
          </a:p>
          <a:p>
            <a:pPr marL="0" indent="0" algn="ctr">
              <a:buNone/>
            </a:pPr>
            <a:r>
              <a:rPr lang="ru-RU" sz="4000" b="1" dirty="0" smtClean="0"/>
              <a:t>Необходимо быть осторожным, </a:t>
            </a:r>
            <a:endParaRPr lang="ru-RU" sz="4000" b="1" dirty="0" smtClean="0"/>
          </a:p>
          <a:p>
            <a:pPr marL="0" indent="0" algn="ctr">
              <a:buNone/>
            </a:pPr>
            <a:r>
              <a:rPr lang="ru-RU" sz="4000" b="1" dirty="0" smtClean="0"/>
              <a:t>внимательным </a:t>
            </a:r>
            <a:r>
              <a:rPr lang="ru-RU" sz="4000" b="1" dirty="0" smtClean="0"/>
              <a:t>на улице, </a:t>
            </a:r>
            <a:endParaRPr lang="ru-RU" sz="4000" b="1" dirty="0" smtClean="0"/>
          </a:p>
          <a:p>
            <a:pPr marL="0" indent="0" algn="ctr">
              <a:buNone/>
            </a:pPr>
            <a:r>
              <a:rPr lang="ru-RU" sz="4000" b="1" dirty="0" smtClean="0"/>
              <a:t>при </a:t>
            </a:r>
            <a:r>
              <a:rPr lang="ru-RU" sz="4000" b="1" dirty="0" smtClean="0"/>
              <a:t>переходе дороги; </a:t>
            </a:r>
            <a:endParaRPr lang="ru-RU" sz="4000" b="1" dirty="0" smtClean="0"/>
          </a:p>
          <a:p>
            <a:pPr marL="0" indent="0" algn="ctr">
              <a:buNone/>
            </a:pPr>
            <a:r>
              <a:rPr lang="ru-RU" sz="4000" b="1" dirty="0" smtClean="0"/>
              <a:t>соблюдать </a:t>
            </a:r>
          </a:p>
          <a:p>
            <a:pPr marL="0" indent="0" algn="ctr">
              <a:buNone/>
            </a:pPr>
            <a:r>
              <a:rPr lang="ru-RU" sz="4000" b="1" dirty="0" smtClean="0"/>
              <a:t>правила </a:t>
            </a:r>
            <a:r>
              <a:rPr lang="ru-RU" sz="4000" b="1" dirty="0" smtClean="0"/>
              <a:t>дорожного движения;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008158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534" y="-171400"/>
            <a:ext cx="9841093" cy="738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20688"/>
            <a:ext cx="9145016" cy="5112569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bg1"/>
                </a:solidFill>
              </a:rPr>
              <a:t>При использовании велосипедов соблюдать правила дорожного движения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26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910" y="0"/>
            <a:ext cx="9356429" cy="6861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4000" b="1" dirty="0" smtClean="0"/>
              <a:t>Необходимо заботиться о своем здоровье; проводить профилактические мероприятия против гриппа и простуды</a:t>
            </a:r>
            <a:r>
              <a:rPr lang="ru-RU" dirty="0" smtClean="0"/>
              <a:t>;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8256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3230"/>
            <a:ext cx="9144000" cy="5195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2248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Быть осторожным при контакте с электрическими приборами, соблюдать технику безопасности при включении и выключении телевизора, электрического утюга, чайника и т.д.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30982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126</Words>
  <Application>Microsoft Office PowerPoint</Application>
  <PresentationFormat>Экран (4:3)</PresentationFormat>
  <Paragraphs>32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Calibri</vt:lpstr>
      <vt:lpstr>Тема Office</vt:lpstr>
      <vt:lpstr>   Правила поведения на осенних каникулах   </vt:lpstr>
      <vt:lpstr> </vt:lpstr>
      <vt:lpstr>Презентация PowerPoint</vt:lpstr>
      <vt:lpstr>      При походе в лес не поджигать сухую траву, не лазить по деревьям, внимательно смотреть под ноги.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Правила поведения на осенних каникулах</dc:title>
  <dc:creator>мой</dc:creator>
  <cp:lastModifiedBy>Dell</cp:lastModifiedBy>
  <cp:revision>11</cp:revision>
  <dcterms:created xsi:type="dcterms:W3CDTF">2015-10-22T14:40:01Z</dcterms:created>
  <dcterms:modified xsi:type="dcterms:W3CDTF">2019-10-25T03:54:08Z</dcterms:modified>
</cp:coreProperties>
</file>