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2437456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Формы, методы и приёмы </a:t>
            </a:r>
            <a:r>
              <a:rPr lang="ru-RU" b="1" dirty="0" smtClean="0"/>
              <a:t>работы </a:t>
            </a:r>
            <a:r>
              <a:rPr lang="ru-RU" b="1" dirty="0" smtClean="0"/>
              <a:t>учителя дефектолога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-1116632" y="3284984"/>
            <a:ext cx="7776864" cy="3384376"/>
          </a:xfrm>
        </p:spPr>
        <p:txBody>
          <a:bodyPr>
            <a:normAutofit/>
          </a:bodyPr>
          <a:lstStyle/>
          <a:p>
            <a:pPr algn="r"/>
            <a:endParaRPr lang="ru-RU" dirty="0" smtClean="0"/>
          </a:p>
          <a:p>
            <a:pPr algn="r"/>
            <a:endParaRPr lang="ru-RU" dirty="0" smtClean="0"/>
          </a:p>
          <a:p>
            <a:pPr algn="r"/>
            <a:endParaRPr lang="ru-RU" dirty="0" smtClean="0"/>
          </a:p>
          <a:p>
            <a:pPr algn="r"/>
            <a:r>
              <a:rPr lang="ru-RU" dirty="0" smtClean="0"/>
              <a:t>Старкова </a:t>
            </a:r>
          </a:p>
          <a:p>
            <a:pPr algn="r"/>
            <a:r>
              <a:rPr lang="ru-RU" dirty="0" smtClean="0"/>
              <a:t>Галина Сергеевна</a:t>
            </a:r>
          </a:p>
          <a:p>
            <a:pPr algn="r"/>
            <a:endParaRPr lang="ru-RU" dirty="0" smtClean="0"/>
          </a:p>
          <a:p>
            <a:pPr algn="r"/>
            <a:endParaRPr lang="ru-RU" dirty="0" smtClean="0"/>
          </a:p>
          <a:p>
            <a:pPr algn="r"/>
            <a:r>
              <a:rPr lang="ru-RU" dirty="0" smtClean="0"/>
              <a:t>у</a:t>
            </a:r>
            <a:r>
              <a:rPr lang="ru-RU" dirty="0" smtClean="0"/>
              <a:t>читель дефектолог</a:t>
            </a:r>
          </a:p>
          <a:p>
            <a:pPr algn="r"/>
            <a:r>
              <a:rPr lang="ru-RU" b="1" dirty="0" smtClean="0"/>
              <a:t>ГБОУ </a:t>
            </a:r>
            <a:r>
              <a:rPr lang="ru-RU" b="1" dirty="0" smtClean="0"/>
              <a:t>СО «</a:t>
            </a:r>
            <a:r>
              <a:rPr lang="ru-RU" b="1" dirty="0" err="1" smtClean="0"/>
              <a:t>Асбестовская</a:t>
            </a:r>
            <a:r>
              <a:rPr lang="ru-RU" b="1" dirty="0" smtClean="0"/>
              <a:t> школа-интернат»</a:t>
            </a:r>
            <a:endParaRPr lang="ru-RU" dirty="0"/>
          </a:p>
        </p:txBody>
      </p:sp>
      <p:pic>
        <p:nvPicPr>
          <p:cNvPr id="1026" name="Picture 2" descr="C:\Users\STARK\Downloads\IMG_882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3284984"/>
            <a:ext cx="1711101" cy="30419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STARK\Desktop\пед.чтения\img2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STARK\Desktop\пед.чтения\slide-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5152" y="0"/>
            <a:ext cx="9149151" cy="685255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STARK\Desktop\пед.чтения\рато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Users\STARK\Desktop\пед.чтения\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20310"/>
            <a:ext cx="6500027" cy="6837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STARK\Desktop\пед.чтения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STARK\Desktop\пед.чтения\ты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476671"/>
            <a:ext cx="6768752" cy="4512501"/>
          </a:xfrm>
          <a:prstGeom prst="rect">
            <a:avLst/>
          </a:prstGeo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5013176"/>
            <a:ext cx="8568952" cy="1512168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C000"/>
                </a:solidFill>
                <a:latin typeface="Arial Black" pitchFamily="34" charset="0"/>
              </a:rPr>
              <a:t>Спасибо за внимание</a:t>
            </a:r>
            <a:endParaRPr lang="ru-RU" dirty="0">
              <a:solidFill>
                <a:srgbClr val="FFC000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29</TotalTime>
  <Words>22</Words>
  <Application>Microsoft Office PowerPoint</Application>
  <PresentationFormat>Экран (4:3)</PresentationFormat>
  <Paragraphs>11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Яркая</vt:lpstr>
      <vt:lpstr>Формы, методы и приёмы работы учителя дефектолога</vt:lpstr>
      <vt:lpstr>Слайд 2</vt:lpstr>
      <vt:lpstr>Слайд 3</vt:lpstr>
      <vt:lpstr>Слайд 4</vt:lpstr>
      <vt:lpstr>Слайд 5</vt:lpstr>
      <vt:lpstr>Слайд 6</vt:lpstr>
      <vt:lpstr>Слайд 7</vt:lpstr>
      <vt:lpstr>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Формы, методы и приёмы работы учителя дефектолога</dc:title>
  <dc:creator>Святослав Старков</dc:creator>
  <cp:lastModifiedBy>STARK</cp:lastModifiedBy>
  <cp:revision>4</cp:revision>
  <dcterms:created xsi:type="dcterms:W3CDTF">2023-03-30T03:11:25Z</dcterms:created>
  <dcterms:modified xsi:type="dcterms:W3CDTF">2023-03-30T03:50:55Z</dcterms:modified>
</cp:coreProperties>
</file>