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77" r:id="rId4"/>
    <p:sldId id="272" r:id="rId5"/>
    <p:sldId id="273" r:id="rId6"/>
    <p:sldId id="270" r:id="rId7"/>
    <p:sldId id="275" r:id="rId8"/>
    <p:sldId id="274" r:id="rId9"/>
    <p:sldId id="257" r:id="rId10"/>
    <p:sldId id="269" r:id="rId11"/>
    <p:sldId id="27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438CF-3366-4B10-9EC6-11C5AF574967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22D3D-C94F-47A4-BDC3-15EAB84D128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200">
        <p14:ferris dir="l"/>
      </p:transition>
    </mc:Choice>
    <mc:Fallback xmlns="">
      <p:transition spd="slow" advClick="0" advTm="52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438CF-3366-4B10-9EC6-11C5AF574967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22D3D-C94F-47A4-BDC3-15EAB84D12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200">
        <p14:ferris dir="l"/>
      </p:transition>
    </mc:Choice>
    <mc:Fallback xmlns="">
      <p:transition spd="slow" advClick="0" advTm="52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438CF-3366-4B10-9EC6-11C5AF574967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22D3D-C94F-47A4-BDC3-15EAB84D12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200">
        <p14:ferris dir="l"/>
      </p:transition>
    </mc:Choice>
    <mc:Fallback xmlns="">
      <p:transition spd="slow" advClick="0" advTm="52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438CF-3366-4B10-9EC6-11C5AF574967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22D3D-C94F-47A4-BDC3-15EAB84D128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200">
        <p14:ferris dir="l"/>
      </p:transition>
    </mc:Choice>
    <mc:Fallback xmlns="">
      <p:transition spd="slow" advClick="0" advTm="52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438CF-3366-4B10-9EC6-11C5AF574967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22D3D-C94F-47A4-BDC3-15EAB84D12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200">
        <p14:ferris dir="l"/>
      </p:transition>
    </mc:Choice>
    <mc:Fallback xmlns="">
      <p:transition spd="slow" advClick="0" advTm="52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438CF-3366-4B10-9EC6-11C5AF574967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22D3D-C94F-47A4-BDC3-15EAB84D128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200">
        <p14:ferris dir="l"/>
      </p:transition>
    </mc:Choice>
    <mc:Fallback xmlns="">
      <p:transition spd="slow" advClick="0" advTm="52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438CF-3366-4B10-9EC6-11C5AF574967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22D3D-C94F-47A4-BDC3-15EAB84D128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200">
        <p14:ferris dir="l"/>
      </p:transition>
    </mc:Choice>
    <mc:Fallback xmlns="">
      <p:transition spd="slow" advClick="0" advTm="52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438CF-3366-4B10-9EC6-11C5AF574967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22D3D-C94F-47A4-BDC3-15EAB84D12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200">
        <p14:ferris dir="l"/>
      </p:transition>
    </mc:Choice>
    <mc:Fallback xmlns="">
      <p:transition spd="slow" advClick="0" advTm="52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438CF-3366-4B10-9EC6-11C5AF574967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22D3D-C94F-47A4-BDC3-15EAB84D12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200">
        <p14:ferris dir="l"/>
      </p:transition>
    </mc:Choice>
    <mc:Fallback xmlns="">
      <p:transition spd="slow" advClick="0" advTm="52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438CF-3366-4B10-9EC6-11C5AF574967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22D3D-C94F-47A4-BDC3-15EAB84D12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200">
        <p14:ferris dir="l"/>
      </p:transition>
    </mc:Choice>
    <mc:Fallback xmlns="">
      <p:transition spd="slow" advClick="0" advTm="52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438CF-3366-4B10-9EC6-11C5AF574967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22D3D-C94F-47A4-BDC3-15EAB84D128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200">
        <p14:ferris dir="l"/>
      </p:transition>
    </mc:Choice>
    <mc:Fallback xmlns="">
      <p:transition spd="slow" advClick="0" advTm="52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B438CF-3366-4B10-9EC6-11C5AF574967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2A22D3D-C94F-47A4-BDC3-15EAB84D128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200">
        <p14:ferris dir="l"/>
      </p:transition>
    </mc:Choice>
    <mc:Fallback xmlns="">
      <p:transition spd="slow" advClick="0" advTm="5200">
        <p:fade/>
      </p:transition>
    </mc:Fallback>
  </mc:AlternateConten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rs.mds.yandex.net/get-pdb/1883246/42a00b03-07db-40fa-86e9-861bb86dfac5/s1200?webp=fals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836712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1мая</a:t>
            </a:r>
          </a:p>
          <a:p>
            <a:pPr algn="ctr"/>
            <a:r>
              <a:rPr lang="ru-RU" sz="8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весны и труда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47664" y="48570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</a:rPr>
              <a:t>ГБОУ СО «</a:t>
            </a:r>
            <a:r>
              <a:rPr lang="ru-RU" b="1" i="1" dirty="0" err="1">
                <a:solidFill>
                  <a:srgbClr val="002060"/>
                </a:solidFill>
              </a:rPr>
              <a:t>Асбестовская</a:t>
            </a:r>
            <a:r>
              <a:rPr lang="ru-RU" b="1" i="1" dirty="0">
                <a:solidFill>
                  <a:srgbClr val="002060"/>
                </a:solidFill>
              </a:rPr>
              <a:t> школа-интернат»                         1-отделение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88024" y="4650669"/>
            <a:ext cx="36724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Автор: </a:t>
            </a:r>
            <a:r>
              <a:rPr lang="ru-RU" b="1" i="1" dirty="0" err="1">
                <a:solidFill>
                  <a:srgbClr val="002060"/>
                </a:solidFill>
              </a:rPr>
              <a:t>Марулина</a:t>
            </a:r>
            <a:r>
              <a:rPr lang="ru-RU" b="1" i="1" dirty="0">
                <a:solidFill>
                  <a:srgbClr val="002060"/>
                </a:solidFill>
              </a:rPr>
              <a:t> Алена Ивановна                        </a:t>
            </a:r>
            <a:r>
              <a:rPr lang="ru-RU" b="1" i="1" dirty="0" err="1">
                <a:solidFill>
                  <a:srgbClr val="002060"/>
                </a:solidFill>
              </a:rPr>
              <a:t>воситатель</a:t>
            </a:r>
            <a:r>
              <a:rPr lang="ru-RU" b="1" i="1" dirty="0">
                <a:solidFill>
                  <a:srgbClr val="002060"/>
                </a:solidFill>
              </a:rPr>
              <a:t> ВКК</a:t>
            </a:r>
          </a:p>
        </p:txBody>
      </p:sp>
      <p:pic>
        <p:nvPicPr>
          <p:cNvPr id="2048" name="Звук 2047">
            <a:hlinkClick r:id="" action="ppaction://media"/>
            <a:extLst>
              <a:ext uri="{FF2B5EF4-FFF2-40B4-BE49-F238E27FC236}">
                <a16:creationId xmlns:a16="http://schemas.microsoft.com/office/drawing/2014/main" id="{15DB394F-15FC-4558-B58E-8F71F188AE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905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998">
        <p14:ferris dir="l"/>
      </p:transition>
    </mc:Choice>
    <mc:Fallback>
      <p:transition advClick="0" advTm="109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32A9093-DC9C-43AA-B605-F95280DC7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32656"/>
            <a:ext cx="3974937" cy="3124944"/>
          </a:xfrm>
          <a:prstGeom prst="rect">
            <a:avLst/>
          </a:prstGeom>
          <a:ln w="57150">
            <a:solidFill>
              <a:schemeClr val="bg2">
                <a:lumMod val="75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C36646-DE77-4163-9CF0-8130BB8181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3709259"/>
            <a:ext cx="4118953" cy="3042168"/>
          </a:xfrm>
          <a:prstGeom prst="rect">
            <a:avLst/>
          </a:prstGeom>
          <a:ln w="57150">
            <a:solidFill>
              <a:schemeClr val="bg2">
                <a:lumMod val="75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F295F9-6165-48ED-BB95-DA2482A8AB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984" y="3676676"/>
            <a:ext cx="4453496" cy="3042167"/>
          </a:xfrm>
          <a:prstGeom prst="rect">
            <a:avLst/>
          </a:prstGeom>
          <a:ln w="57150">
            <a:solidFill>
              <a:schemeClr val="bg2">
                <a:lumMod val="75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4B7505-F630-49B0-A57D-897036EE6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7984" y="332656"/>
            <a:ext cx="4453496" cy="3096344"/>
          </a:xfrm>
          <a:prstGeom prst="rect">
            <a:avLst/>
          </a:prstGeom>
          <a:ln w="57150">
            <a:solidFill>
              <a:schemeClr val="bg2">
                <a:lumMod val="75000"/>
              </a:schemeClr>
            </a:solidFill>
          </a:ln>
        </p:spPr>
      </p:pic>
      <p:pic>
        <p:nvPicPr>
          <p:cNvPr id="13" name="Звук 12">
            <a:hlinkClick r:id="" action="ppaction://media"/>
            <a:extLst>
              <a:ext uri="{FF2B5EF4-FFF2-40B4-BE49-F238E27FC236}">
                <a16:creationId xmlns:a16="http://schemas.microsoft.com/office/drawing/2014/main" id="{C6BD346E-59A2-4A61-ACA5-CAC8618FBC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992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5784">
        <p14:ferris dir="l"/>
      </p:transition>
    </mc:Choice>
    <mc:Fallback>
      <p:transition spd="slow" advClick="0" advTm="457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21CA49-B94F-4BDC-A7AA-C4D4B21D6C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8280920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Звук 8">
            <a:hlinkClick r:id="" action="ppaction://media"/>
            <a:extLst>
              <a:ext uri="{FF2B5EF4-FFF2-40B4-BE49-F238E27FC236}">
                <a16:creationId xmlns:a16="http://schemas.microsoft.com/office/drawing/2014/main" id="{435550C0-A548-4F4B-95D6-7AC651914A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99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512">
        <p14:ferris dir="l"/>
      </p:transition>
    </mc:Choice>
    <mc:Fallback>
      <p:transition spd="slow" advClick="0" advTm="85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Картинка 1 из 9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771800" y="1484784"/>
            <a:ext cx="3744416" cy="4752528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619672" y="-30476"/>
            <a:ext cx="6048672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i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1мая и месяц </a:t>
            </a: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май был назван в честь богини Майи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49311" y="2501463"/>
            <a:ext cx="4572000" cy="71558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575"/>
              </a:lnSpc>
              <a:spcBef>
                <a:spcPts val="450"/>
              </a:spcBef>
              <a:spcAft>
                <a:spcPts val="450"/>
              </a:spcAft>
            </a:pPr>
            <a:endParaRPr lang="ru-RU" sz="24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Calibri"/>
                <a:ea typeface="Calibri"/>
                <a:cs typeface="Times New Roman"/>
              </a:rPr>
              <a:t> 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34" name="Звук 33">
            <a:hlinkClick r:id="" action="ppaction://media"/>
            <a:extLst>
              <a:ext uri="{FF2B5EF4-FFF2-40B4-BE49-F238E27FC236}">
                <a16:creationId xmlns:a16="http://schemas.microsoft.com/office/drawing/2014/main" id="{94CF6AAD-59CE-435B-AD61-41FBA481B8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627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2405">
        <p14:ferris dir="l"/>
      </p:transition>
    </mc:Choice>
    <mc:Fallback>
      <p:transition spd="slow" advClick="0" advTm="224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A91717E-FBD4-491D-BD4E-6E6913C4E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040" y="188640"/>
            <a:ext cx="8640960" cy="6480719"/>
          </a:xfrm>
          <a:prstGeom prst="rect">
            <a:avLst/>
          </a:prstGeom>
        </p:spPr>
      </p:pic>
      <p:pic>
        <p:nvPicPr>
          <p:cNvPr id="21" name="Звук 20">
            <a:hlinkClick r:id="" action="ppaction://media"/>
            <a:extLst>
              <a:ext uri="{FF2B5EF4-FFF2-40B4-BE49-F238E27FC236}">
                <a16:creationId xmlns:a16="http://schemas.microsoft.com/office/drawing/2014/main" id="{FC8B8ACE-194F-417B-AB29-019FC998F7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033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8273">
        <p14:ferris dir="l"/>
      </p:transition>
    </mc:Choice>
    <mc:Fallback>
      <p:transition spd="slow" advClick="0" advTm="282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3A1C065-491A-4DA5-8497-289AE9E58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88640"/>
            <a:ext cx="8784976" cy="6669359"/>
          </a:xfrm>
          <a:prstGeom prst="rect">
            <a:avLst/>
          </a:prstGeom>
        </p:spPr>
      </p:pic>
      <p:pic>
        <p:nvPicPr>
          <p:cNvPr id="19" name="Звук 18">
            <a:hlinkClick r:id="" action="ppaction://media"/>
            <a:extLst>
              <a:ext uri="{FF2B5EF4-FFF2-40B4-BE49-F238E27FC236}">
                <a16:creationId xmlns:a16="http://schemas.microsoft.com/office/drawing/2014/main" id="{1CB6A60D-E8F5-4B38-BC52-1851769B06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28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658">
        <p14:ferris dir="l"/>
      </p:transition>
    </mc:Choice>
    <mc:Fallback>
      <p:transition spd="slow" advClick="0" advTm="86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ACD231-FD8D-4541-B4E2-A2A5ED92E1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348" y="414548"/>
            <a:ext cx="4373304" cy="28839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DAE490-6812-4B26-9226-36A79BB09E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56543"/>
            <a:ext cx="3901778" cy="48040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EF2BA9-6E27-4956-AD46-A06B30902C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2264" y="1661928"/>
            <a:ext cx="4151736" cy="4986960"/>
          </a:xfrm>
          <a:prstGeom prst="rect">
            <a:avLst/>
          </a:prstGeom>
        </p:spPr>
      </p:pic>
      <p:pic>
        <p:nvPicPr>
          <p:cNvPr id="19" name="Звук 18">
            <a:hlinkClick r:id="" action="ppaction://media"/>
            <a:extLst>
              <a:ext uri="{FF2B5EF4-FFF2-40B4-BE49-F238E27FC236}">
                <a16:creationId xmlns:a16="http://schemas.microsoft.com/office/drawing/2014/main" id="{0256F1B4-D97C-4D1B-9BFE-24315D4E65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556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828">
        <p14:ferris dir="l"/>
      </p:transition>
    </mc:Choice>
    <mc:Fallback>
      <p:transition spd="slow" advClick="0" advTm="48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56F9623-F0F6-4F87-B2D4-BA8514CA9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620687"/>
            <a:ext cx="4176463" cy="35420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476C4E-8A90-4BBC-9BFC-1861572876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984" y="620688"/>
            <a:ext cx="4716016" cy="354208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15837F-5164-40A1-ADA9-EE61F5C31E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592" y="4136304"/>
            <a:ext cx="5667010" cy="2639797"/>
          </a:xfrm>
          <a:prstGeom prst="rect">
            <a:avLst/>
          </a:prstGeom>
        </p:spPr>
      </p:pic>
      <p:pic>
        <p:nvPicPr>
          <p:cNvPr id="15" name="Звук 14">
            <a:hlinkClick r:id="" action="ppaction://media"/>
            <a:extLst>
              <a:ext uri="{FF2B5EF4-FFF2-40B4-BE49-F238E27FC236}">
                <a16:creationId xmlns:a16="http://schemas.microsoft.com/office/drawing/2014/main" id="{586CF5EF-C6AB-4E92-BC9D-A079527068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89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611">
        <p14:ferris dir="l"/>
      </p:transition>
    </mc:Choice>
    <mc:Fallback>
      <p:transition spd="slow" advClick="0" advTm="126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04C86B-6E13-4AEA-97A5-215759D38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88640"/>
            <a:ext cx="8784976" cy="6436096"/>
          </a:xfrm>
          <a:prstGeom prst="rect">
            <a:avLst/>
          </a:prstGeom>
        </p:spPr>
      </p:pic>
      <p:pic>
        <p:nvPicPr>
          <p:cNvPr id="13" name="Звук 12">
            <a:hlinkClick r:id="" action="ppaction://media"/>
            <a:extLst>
              <a:ext uri="{FF2B5EF4-FFF2-40B4-BE49-F238E27FC236}">
                <a16:creationId xmlns:a16="http://schemas.microsoft.com/office/drawing/2014/main" id="{AA44A2EA-89D9-4499-83D6-88CC3FC436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19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9168">
        <p14:ferris dir="l"/>
      </p:transition>
    </mc:Choice>
    <mc:Fallback>
      <p:transition spd="slow" advClick="0" advTm="191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A7DC44-30E0-4FA5-8254-CB75A5156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748" y="-171400"/>
            <a:ext cx="9036496" cy="7200800"/>
          </a:xfrm>
          <a:prstGeom prst="rect">
            <a:avLst/>
          </a:prstGeom>
        </p:spPr>
      </p:pic>
      <p:pic>
        <p:nvPicPr>
          <p:cNvPr id="10" name="Звук 9">
            <a:hlinkClick r:id="" action="ppaction://media"/>
            <a:extLst>
              <a:ext uri="{FF2B5EF4-FFF2-40B4-BE49-F238E27FC236}">
                <a16:creationId xmlns:a16="http://schemas.microsoft.com/office/drawing/2014/main" id="{3FC0CB56-F569-4D3B-8B0D-B44EF76190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677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449">
        <p14:ferris dir="l"/>
      </p:transition>
    </mc:Choice>
    <mc:Fallback>
      <p:transition spd="slow" advClick="0" advTm="64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csotroitsk.ru/wp-content/uploads/2019/05/8-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4" y="1844824"/>
            <a:ext cx="4522530" cy="3457999"/>
          </a:xfrm>
          <a:prstGeom prst="rect">
            <a:avLst/>
          </a:prstGeom>
          <a:noFill/>
          <a:ln w="57150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culture.ru/storage/images/7fd2c3c70cf6455d1ec2f74a26c20230/58ae5a3fe15184051e2194e4741df73d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77" y="3040857"/>
            <a:ext cx="4522529" cy="3799385"/>
          </a:xfrm>
          <a:prstGeom prst="rect">
            <a:avLst/>
          </a:prstGeom>
          <a:solidFill>
            <a:schemeClr val="bg1"/>
          </a:solidFill>
          <a:ln w="57150">
            <a:solidFill>
              <a:schemeClr val="bg2">
                <a:lumMod val="7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0" y="373258"/>
            <a:ext cx="8460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1мая считается первым и настоящим праздником весны</a:t>
            </a:r>
          </a:p>
        </p:txBody>
      </p:sp>
      <p:pic>
        <p:nvPicPr>
          <p:cNvPr id="11" name="Звук 10">
            <a:hlinkClick r:id="" action="ppaction://media"/>
            <a:extLst>
              <a:ext uri="{FF2B5EF4-FFF2-40B4-BE49-F238E27FC236}">
                <a16:creationId xmlns:a16="http://schemas.microsoft.com/office/drawing/2014/main" id="{AFBF9D0C-5B76-4E79-968C-3EC843BA6A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6542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838">
        <p14:ferris dir="l"/>
      </p:transition>
    </mc:Choice>
    <mc:Fallback>
      <p:transition spd="slow" advClick="0" advTm="128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937</TotalTime>
  <Words>38</Words>
  <Application>Microsoft Office PowerPoint</Application>
  <PresentationFormat>Экран (4:3)</PresentationFormat>
  <Paragraphs>8</Paragraphs>
  <Slides>11</Slides>
  <Notes>0</Notes>
  <HiddenSlides>0</HiddenSlides>
  <MMClips>11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Calibri</vt:lpstr>
      <vt:lpstr>Georgia</vt:lpstr>
      <vt:lpstr>Times New Roman</vt:lpstr>
      <vt:lpstr>Trebuchet MS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Olesay</dc:creator>
  <cp:lastModifiedBy>User</cp:lastModifiedBy>
  <cp:revision>98</cp:revision>
  <dcterms:created xsi:type="dcterms:W3CDTF">2020-04-20T10:51:17Z</dcterms:created>
  <dcterms:modified xsi:type="dcterms:W3CDTF">2020-04-30T14:18:51Z</dcterms:modified>
</cp:coreProperties>
</file>