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6" r:id="rId2"/>
    <p:sldId id="267" r:id="rId3"/>
    <p:sldId id="268" r:id="rId4"/>
    <p:sldId id="271" r:id="rId5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 varScale="1">
        <p:scale>
          <a:sx n="45" d="100"/>
          <a:sy n="45" d="100"/>
        </p:scale>
        <p:origin x="-106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7108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924944"/>
            <a:ext cx="6552728" cy="1224136"/>
          </a:xfrm>
        </p:spPr>
        <p:txBody>
          <a:bodyPr/>
          <a:lstStyle>
            <a:lvl1pPr>
              <a:defRPr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62473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259632" y="1556792"/>
            <a:ext cx="77768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62473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1556792"/>
            <a:ext cx="77768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5476" y="188640"/>
            <a:ext cx="7656884" cy="82742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Учитель физической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культуры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Асанова Марина Александровна</a:t>
            </a:r>
            <a:endParaRPr lang="ru-RU" sz="28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1556792"/>
            <a:ext cx="4824536" cy="16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ТЕМА:  Воспитательная функция   </a:t>
            </a:r>
            <a:r>
              <a:rPr lang="ru-RU" sz="24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подвижных игр на уроках адаптивной физической </a:t>
            </a: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культуры </a:t>
            </a:r>
            <a:endParaRPr lang="ru-RU" sz="24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861048"/>
            <a:ext cx="2736304" cy="20522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49080"/>
            <a:ext cx="3180317" cy="2282761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242"/>
          <a:stretch>
            <a:fillRect/>
          </a:stretch>
        </p:blipFill>
        <p:spPr>
          <a:xfrm>
            <a:off x="6876256" y="1052736"/>
            <a:ext cx="1800200" cy="2878506"/>
          </a:xfrm>
          <a:prstGeom prst="rect">
            <a:avLst/>
          </a:prstGeom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683568" y="1556792"/>
            <a:ext cx="72008" cy="460851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6970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51920" y="764704"/>
            <a:ext cx="5112568" cy="60932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воспитание обучающихся посредством проведения подвижных игр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адаптивной физической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культуры.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Подвижная игра – одно из важных средств всестороннего воспитания детей. 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процессе игры у детей  воспитываются такие качества, как: 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достигать цель, настойчивость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взаимодействовать с другими участниками игры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коллективизм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дисциплинированность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организованность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честность и выдержка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смелость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решительность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>
              <a:buNone/>
            </a:pP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3168352" cy="2402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46946"/>
            <a:ext cx="2880320" cy="3932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6601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4680520" cy="4608512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Подвижные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имеют большое значение в жизни детей младшего школьного возраста. Во время игр дети получают положительный эмоциональный заряд, приобретают опыт играть дружно, уступая и помогая друг другу.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учит детей принимать  достойно не только победу, но и поражение.</a:t>
            </a:r>
            <a:endParaRPr lang="ru-RU" sz="2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2033" y="896719"/>
            <a:ext cx="3360373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221088"/>
            <a:ext cx="3779912" cy="22679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60536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691276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Результатом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широкого применения подвижных игр на уроках адаптивной физической культуры является положительное отношение обучающихся к предмету, на который они ходят с большим удовольствием.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24944"/>
            <a:ext cx="2370817" cy="32129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05064"/>
            <a:ext cx="3347864" cy="24114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420888"/>
            <a:ext cx="2887375" cy="20367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73106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d99c277f280234992a36bb463b6c6b1dbfe9e34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2523</TotalTime>
  <Words>127</Words>
  <Application>Microsoft Office PowerPoint</Application>
  <PresentationFormat>Экран (4:3)</PresentationFormat>
  <Paragraphs>17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Учитель физической культуры-- Асанова Марина Александровна</vt:lpstr>
      <vt:lpstr>Слайд 2</vt:lpstr>
      <vt:lpstr>Слайд 3</vt:lpstr>
      <vt:lpstr>Слайд 4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 из разноцветных треугольников</dc:title>
  <dc:creator>obstinate</dc:creator>
  <dc:description>Шаблон презентации с сайта https://presentation-creation.ru/</dc:description>
  <cp:lastModifiedBy>TATYANA</cp:lastModifiedBy>
  <cp:revision>907</cp:revision>
  <dcterms:created xsi:type="dcterms:W3CDTF">2018-02-25T09:09:03Z</dcterms:created>
  <dcterms:modified xsi:type="dcterms:W3CDTF">2023-03-30T03:26:42Z</dcterms:modified>
</cp:coreProperties>
</file>