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5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6" r:id="rId11"/>
    <p:sldId id="287" r:id="rId12"/>
    <p:sldId id="28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040"/>
    <a:srgbClr val="3288C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9"/>
    <p:restoredTop sz="94662"/>
  </p:normalViewPr>
  <p:slideViewPr>
    <p:cSldViewPr snapToGrid="0" snapToObjects="1">
      <p:cViewPr varScale="1">
        <p:scale>
          <a:sx n="80" d="100"/>
          <a:sy n="80" d="100"/>
        </p:scale>
        <p:origin x="-269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ое 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2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/>
          <p:cNvSpPr/>
          <p:nvPr/>
        </p:nvSpPr>
        <p:spPr>
          <a:xfrm>
            <a:off x="11239245" y="85053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3"/>
          <p:cNvSpPr/>
          <p:nvPr/>
        </p:nvSpPr>
        <p:spPr>
          <a:xfrm>
            <a:off x="7756521" y="8233257"/>
            <a:ext cx="1057481" cy="97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24"/>
          <p:cNvSpPr/>
          <p:nvPr/>
        </p:nvSpPr>
        <p:spPr>
          <a:xfrm>
            <a:off x="9576448" y="7673479"/>
            <a:ext cx="1098711" cy="177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26"/>
          <p:cNvSpPr txBox="1"/>
          <p:nvPr/>
        </p:nvSpPr>
        <p:spPr>
          <a:xfrm>
            <a:off x="7734300" y="10002166"/>
            <a:ext cx="5546725" cy="837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2000" spc="140" dirty="0">
                <a:solidFill>
                  <a:srgbClr val="FFFFFF"/>
                </a:solidFill>
                <a:latin typeface="Calibri"/>
                <a:cs typeface="Calibri"/>
              </a:rPr>
              <a:t>ФЕДЕРАЛЬНАЯ 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ЦЕЛЕВАЯ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«ПОВЫШЕНИЕ </a:t>
            </a:r>
            <a:r>
              <a:rPr sz="2000" spc="180" dirty="0">
                <a:solidFill>
                  <a:srgbClr val="FFFFFF"/>
                </a:solidFill>
                <a:latin typeface="Calibri"/>
                <a:cs typeface="Calibri"/>
              </a:rPr>
              <a:t>БЕЗОПАСНОСТИ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ДОРОЖНОГО  </a:t>
            </a:r>
            <a:r>
              <a:rPr sz="2000" spc="155" dirty="0">
                <a:solidFill>
                  <a:srgbClr val="FFFFFF"/>
                </a:solidFill>
                <a:latin typeface="Calibri"/>
                <a:cs typeface="Calibri"/>
              </a:rPr>
              <a:t>ДВИЖЕНИЯ </a:t>
            </a:r>
            <a:r>
              <a:rPr sz="2000" spc="17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2013-2020</a:t>
            </a:r>
            <a:r>
              <a:rPr sz="20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ГОДАХ»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6"/>
          <p:cNvSpPr/>
          <p:nvPr/>
        </p:nvSpPr>
        <p:spPr>
          <a:xfrm>
            <a:off x="11391645" y="86577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23"/>
          <p:cNvSpPr/>
          <p:nvPr/>
        </p:nvSpPr>
        <p:spPr>
          <a:xfrm>
            <a:off x="7908921" y="8385657"/>
            <a:ext cx="1057481" cy="97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24"/>
          <p:cNvSpPr/>
          <p:nvPr/>
        </p:nvSpPr>
        <p:spPr>
          <a:xfrm>
            <a:off x="9728848" y="7825879"/>
            <a:ext cx="1098711" cy="177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6"/>
          <p:cNvSpPr txBox="1"/>
          <p:nvPr/>
        </p:nvSpPr>
        <p:spPr>
          <a:xfrm>
            <a:off x="7886700" y="10154566"/>
            <a:ext cx="5546725" cy="837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2000" spc="140" dirty="0">
                <a:solidFill>
                  <a:srgbClr val="FFFFFF"/>
                </a:solidFill>
                <a:latin typeface="Calibri"/>
                <a:cs typeface="Calibri"/>
              </a:rPr>
              <a:t>ФЕДЕРАЛЬНАЯ 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ЦЕЛЕВАЯ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«ПОВЫШЕНИЕ </a:t>
            </a:r>
            <a:r>
              <a:rPr sz="2000" spc="180" dirty="0">
                <a:solidFill>
                  <a:srgbClr val="FFFFFF"/>
                </a:solidFill>
                <a:latin typeface="Calibri"/>
                <a:cs typeface="Calibri"/>
              </a:rPr>
              <a:t>БЕЗОПАСНОСТИ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ДОРОЖНОГО  </a:t>
            </a:r>
            <a:r>
              <a:rPr sz="2000" spc="155" dirty="0">
                <a:solidFill>
                  <a:srgbClr val="FFFFFF"/>
                </a:solidFill>
                <a:latin typeface="Calibri"/>
                <a:cs typeface="Calibri"/>
              </a:rPr>
              <a:t>ДВИЖЕНИЯ </a:t>
            </a:r>
            <a:r>
              <a:rPr sz="2000" spc="17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2013-2020</a:t>
            </a:r>
            <a:r>
              <a:rPr sz="20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ГОДАХ»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11544045" y="88101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3"/>
          <p:cNvSpPr/>
          <p:nvPr/>
        </p:nvSpPr>
        <p:spPr>
          <a:xfrm>
            <a:off x="8061321" y="8538057"/>
            <a:ext cx="1057481" cy="97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4"/>
          <p:cNvSpPr/>
          <p:nvPr/>
        </p:nvSpPr>
        <p:spPr>
          <a:xfrm>
            <a:off x="9881248" y="7978279"/>
            <a:ext cx="1098711" cy="177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6"/>
          <p:cNvSpPr txBox="1"/>
          <p:nvPr/>
        </p:nvSpPr>
        <p:spPr>
          <a:xfrm>
            <a:off x="8039100" y="10306966"/>
            <a:ext cx="5546725" cy="837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2000" spc="140" dirty="0">
                <a:solidFill>
                  <a:srgbClr val="FFFFFF"/>
                </a:solidFill>
                <a:latin typeface="Calibri"/>
                <a:cs typeface="Calibri"/>
              </a:rPr>
              <a:t>ФЕДЕРАЛЬНАЯ 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ЦЕЛЕВАЯ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«ПОВЫШЕНИЕ </a:t>
            </a:r>
            <a:r>
              <a:rPr sz="2000" spc="180" dirty="0">
                <a:solidFill>
                  <a:srgbClr val="FFFFFF"/>
                </a:solidFill>
                <a:latin typeface="Calibri"/>
                <a:cs typeface="Calibri"/>
              </a:rPr>
              <a:t>БЕЗОПАСНОСТИ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ДОРОЖНОГО  </a:t>
            </a:r>
            <a:r>
              <a:rPr sz="2000" spc="155" dirty="0">
                <a:solidFill>
                  <a:srgbClr val="FFFFFF"/>
                </a:solidFill>
                <a:latin typeface="Calibri"/>
                <a:cs typeface="Calibri"/>
              </a:rPr>
              <a:t>ДВИЖЕНИЯ </a:t>
            </a:r>
            <a:r>
              <a:rPr sz="2000" spc="17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2013-2020</a:t>
            </a:r>
            <a:r>
              <a:rPr sz="20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ГОДАХ»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6"/>
          <p:cNvSpPr/>
          <p:nvPr/>
        </p:nvSpPr>
        <p:spPr>
          <a:xfrm>
            <a:off x="11696445" y="89625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3"/>
          <p:cNvSpPr/>
          <p:nvPr/>
        </p:nvSpPr>
        <p:spPr>
          <a:xfrm>
            <a:off x="8213721" y="8690457"/>
            <a:ext cx="1057481" cy="97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4"/>
          <p:cNvSpPr/>
          <p:nvPr/>
        </p:nvSpPr>
        <p:spPr>
          <a:xfrm>
            <a:off x="10033648" y="8130679"/>
            <a:ext cx="1098711" cy="177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6"/>
          <p:cNvSpPr txBox="1"/>
          <p:nvPr/>
        </p:nvSpPr>
        <p:spPr>
          <a:xfrm>
            <a:off x="8191500" y="10459366"/>
            <a:ext cx="5546725" cy="837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2000" spc="140" dirty="0">
                <a:solidFill>
                  <a:srgbClr val="FFFFFF"/>
                </a:solidFill>
                <a:latin typeface="Calibri"/>
                <a:cs typeface="Calibri"/>
              </a:rPr>
              <a:t>ФЕДЕРАЛЬНАЯ 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ЦЕЛЕВАЯ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«ПОВЫШЕНИЕ </a:t>
            </a:r>
            <a:r>
              <a:rPr sz="2000" spc="180" dirty="0">
                <a:solidFill>
                  <a:srgbClr val="FFFFFF"/>
                </a:solidFill>
                <a:latin typeface="Calibri"/>
                <a:cs typeface="Calibri"/>
              </a:rPr>
              <a:t>БЕЗОПАСНОСТИ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ДОРОЖНОГО  </a:t>
            </a:r>
            <a:r>
              <a:rPr sz="2000" spc="155" dirty="0">
                <a:solidFill>
                  <a:srgbClr val="FFFFFF"/>
                </a:solidFill>
                <a:latin typeface="Calibri"/>
                <a:cs typeface="Calibri"/>
              </a:rPr>
              <a:t>ДВИЖЕНИЯ </a:t>
            </a:r>
            <a:r>
              <a:rPr sz="2000" spc="17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2013-2020</a:t>
            </a:r>
            <a:r>
              <a:rPr sz="20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ГОДАХ»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2" name="object 4"/>
          <p:cNvSpPr/>
          <p:nvPr/>
        </p:nvSpPr>
        <p:spPr>
          <a:xfrm>
            <a:off x="11239245" y="8505355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98" y="0"/>
                </a:moveTo>
                <a:lnTo>
                  <a:pt x="60947" y="0"/>
                </a:lnTo>
                <a:lnTo>
                  <a:pt x="37252" y="4796"/>
                </a:lnTo>
                <a:lnTo>
                  <a:pt x="17876" y="17870"/>
                </a:lnTo>
                <a:lnTo>
                  <a:pt x="4799" y="37252"/>
                </a:lnTo>
                <a:lnTo>
                  <a:pt x="0" y="60972"/>
                </a:lnTo>
                <a:lnTo>
                  <a:pt x="0" y="367766"/>
                </a:lnTo>
                <a:lnTo>
                  <a:pt x="4799" y="391495"/>
                </a:lnTo>
                <a:lnTo>
                  <a:pt x="17876" y="410886"/>
                </a:lnTo>
                <a:lnTo>
                  <a:pt x="37252" y="423966"/>
                </a:lnTo>
                <a:lnTo>
                  <a:pt x="60947" y="428764"/>
                </a:lnTo>
                <a:lnTo>
                  <a:pt x="1850898" y="428764"/>
                </a:lnTo>
                <a:lnTo>
                  <a:pt x="1874607" y="423966"/>
                </a:lnTo>
                <a:lnTo>
                  <a:pt x="1893990" y="410886"/>
                </a:lnTo>
                <a:lnTo>
                  <a:pt x="1907071" y="391495"/>
                </a:lnTo>
                <a:lnTo>
                  <a:pt x="1911870" y="367766"/>
                </a:lnTo>
                <a:lnTo>
                  <a:pt x="1911870" y="60972"/>
                </a:lnTo>
                <a:lnTo>
                  <a:pt x="1907071" y="37252"/>
                </a:lnTo>
                <a:lnTo>
                  <a:pt x="1893990" y="17870"/>
                </a:lnTo>
                <a:lnTo>
                  <a:pt x="1874607" y="4796"/>
                </a:lnTo>
                <a:lnTo>
                  <a:pt x="18508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5"/>
          <p:cNvSpPr/>
          <p:nvPr/>
        </p:nvSpPr>
        <p:spPr>
          <a:xfrm>
            <a:off x="11214531" y="8480679"/>
            <a:ext cx="1961514" cy="478155"/>
          </a:xfrm>
          <a:custGeom>
            <a:avLst/>
            <a:gdLst/>
            <a:ahLst/>
            <a:cxnLst/>
            <a:rect l="l" t="t" r="r" b="b"/>
            <a:pathLst>
              <a:path w="1961515" h="478154">
                <a:moveTo>
                  <a:pt x="1875574" y="0"/>
                </a:moveTo>
                <a:lnTo>
                  <a:pt x="85648" y="0"/>
                </a:lnTo>
                <a:lnTo>
                  <a:pt x="52345" y="6738"/>
                </a:lnTo>
                <a:lnTo>
                  <a:pt x="25117" y="25107"/>
                </a:lnTo>
                <a:lnTo>
                  <a:pt x="6742" y="52335"/>
                </a:lnTo>
                <a:lnTo>
                  <a:pt x="0" y="85648"/>
                </a:lnTo>
                <a:lnTo>
                  <a:pt x="0" y="392442"/>
                </a:lnTo>
                <a:lnTo>
                  <a:pt x="6742" y="425765"/>
                </a:lnTo>
                <a:lnTo>
                  <a:pt x="25117" y="453001"/>
                </a:lnTo>
                <a:lnTo>
                  <a:pt x="52345" y="471375"/>
                </a:lnTo>
                <a:lnTo>
                  <a:pt x="85648" y="478116"/>
                </a:lnTo>
                <a:lnTo>
                  <a:pt x="1875574" y="478116"/>
                </a:lnTo>
                <a:lnTo>
                  <a:pt x="1908887" y="471375"/>
                </a:lnTo>
                <a:lnTo>
                  <a:pt x="1936115" y="453001"/>
                </a:lnTo>
                <a:lnTo>
                  <a:pt x="1952461" y="428764"/>
                </a:lnTo>
                <a:lnTo>
                  <a:pt x="85648" y="428764"/>
                </a:lnTo>
                <a:lnTo>
                  <a:pt x="71533" y="425905"/>
                </a:lnTo>
                <a:lnTo>
                  <a:pt x="59994" y="418114"/>
                </a:lnTo>
                <a:lnTo>
                  <a:pt x="52208" y="406567"/>
                </a:lnTo>
                <a:lnTo>
                  <a:pt x="49352" y="392442"/>
                </a:lnTo>
                <a:lnTo>
                  <a:pt x="49352" y="85648"/>
                </a:lnTo>
                <a:lnTo>
                  <a:pt x="52208" y="71533"/>
                </a:lnTo>
                <a:lnTo>
                  <a:pt x="59994" y="59994"/>
                </a:lnTo>
                <a:lnTo>
                  <a:pt x="71533" y="52208"/>
                </a:lnTo>
                <a:lnTo>
                  <a:pt x="85648" y="49352"/>
                </a:lnTo>
                <a:lnTo>
                  <a:pt x="1952471" y="49352"/>
                </a:lnTo>
                <a:lnTo>
                  <a:pt x="1936115" y="25107"/>
                </a:lnTo>
                <a:lnTo>
                  <a:pt x="1908887" y="6738"/>
                </a:lnTo>
                <a:lnTo>
                  <a:pt x="1875574" y="0"/>
                </a:lnTo>
                <a:close/>
              </a:path>
              <a:path w="1961515" h="478154">
                <a:moveTo>
                  <a:pt x="1952471" y="49352"/>
                </a:moveTo>
                <a:lnTo>
                  <a:pt x="1875574" y="49352"/>
                </a:lnTo>
                <a:lnTo>
                  <a:pt x="1889689" y="52208"/>
                </a:lnTo>
                <a:lnTo>
                  <a:pt x="1901228" y="59994"/>
                </a:lnTo>
                <a:lnTo>
                  <a:pt x="1909013" y="71533"/>
                </a:lnTo>
                <a:lnTo>
                  <a:pt x="1911870" y="85648"/>
                </a:lnTo>
                <a:lnTo>
                  <a:pt x="1911870" y="392442"/>
                </a:lnTo>
                <a:lnTo>
                  <a:pt x="1909013" y="406567"/>
                </a:lnTo>
                <a:lnTo>
                  <a:pt x="1901228" y="418114"/>
                </a:lnTo>
                <a:lnTo>
                  <a:pt x="1889689" y="425905"/>
                </a:lnTo>
                <a:lnTo>
                  <a:pt x="1875574" y="428764"/>
                </a:lnTo>
                <a:lnTo>
                  <a:pt x="1952461" y="428764"/>
                </a:lnTo>
                <a:lnTo>
                  <a:pt x="1954483" y="425765"/>
                </a:lnTo>
                <a:lnTo>
                  <a:pt x="1961222" y="392442"/>
                </a:lnTo>
                <a:lnTo>
                  <a:pt x="1961222" y="85648"/>
                </a:lnTo>
                <a:lnTo>
                  <a:pt x="1954483" y="52335"/>
                </a:lnTo>
                <a:lnTo>
                  <a:pt x="1952471" y="493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8"/>
          <p:cNvSpPr/>
          <p:nvPr/>
        </p:nvSpPr>
        <p:spPr>
          <a:xfrm>
            <a:off x="11534812" y="8820759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9"/>
          <p:cNvSpPr/>
          <p:nvPr/>
        </p:nvSpPr>
        <p:spPr>
          <a:xfrm>
            <a:off x="11552701" y="8733764"/>
            <a:ext cx="0" cy="71120"/>
          </a:xfrm>
          <a:custGeom>
            <a:avLst/>
            <a:gdLst/>
            <a:ahLst/>
            <a:cxnLst/>
            <a:rect l="l" t="t" r="r" b="b"/>
            <a:pathLst>
              <a:path h="71120">
                <a:moveTo>
                  <a:pt x="0" y="0"/>
                </a:moveTo>
                <a:lnTo>
                  <a:pt x="0" y="7112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0"/>
          <p:cNvSpPr/>
          <p:nvPr/>
        </p:nvSpPr>
        <p:spPr>
          <a:xfrm>
            <a:off x="11534812" y="8717889"/>
            <a:ext cx="133985" cy="0"/>
          </a:xfrm>
          <a:custGeom>
            <a:avLst/>
            <a:gdLst/>
            <a:ahLst/>
            <a:cxnLst/>
            <a:rect l="l" t="t" r="r" b="b"/>
            <a:pathLst>
              <a:path w="133984">
                <a:moveTo>
                  <a:pt x="0" y="0"/>
                </a:moveTo>
                <a:lnTo>
                  <a:pt x="133807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1"/>
          <p:cNvSpPr/>
          <p:nvPr/>
        </p:nvSpPr>
        <p:spPr>
          <a:xfrm>
            <a:off x="11552701" y="8633434"/>
            <a:ext cx="0" cy="68580"/>
          </a:xfrm>
          <a:custGeom>
            <a:avLst/>
            <a:gdLst/>
            <a:ahLst/>
            <a:cxnLst/>
            <a:rect l="l" t="t" r="r" b="b"/>
            <a:pathLst>
              <a:path h="68579">
                <a:moveTo>
                  <a:pt x="0" y="0"/>
                </a:moveTo>
                <a:lnTo>
                  <a:pt x="0" y="6858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2"/>
          <p:cNvSpPr/>
          <p:nvPr/>
        </p:nvSpPr>
        <p:spPr>
          <a:xfrm>
            <a:off x="11534812" y="8616924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30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13"/>
          <p:cNvSpPr/>
          <p:nvPr/>
        </p:nvSpPr>
        <p:spPr>
          <a:xfrm>
            <a:off x="12202483" y="8632152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4">
                <a:moveTo>
                  <a:pt x="0" y="0"/>
                </a:moveTo>
                <a:lnTo>
                  <a:pt x="0" y="203631"/>
                </a:lnTo>
              </a:path>
            </a:pathLst>
          </a:custGeom>
          <a:ln w="356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4"/>
          <p:cNvSpPr/>
          <p:nvPr/>
        </p:nvSpPr>
        <p:spPr>
          <a:xfrm>
            <a:off x="12119736" y="8616098"/>
            <a:ext cx="165735" cy="0"/>
          </a:xfrm>
          <a:custGeom>
            <a:avLst/>
            <a:gdLst/>
            <a:ahLst/>
            <a:cxnLst/>
            <a:rect l="l" t="t" r="r" b="b"/>
            <a:pathLst>
              <a:path w="165734">
                <a:moveTo>
                  <a:pt x="0" y="0"/>
                </a:moveTo>
                <a:lnTo>
                  <a:pt x="165519" y="0"/>
                </a:lnTo>
              </a:path>
            </a:pathLst>
          </a:custGeom>
          <a:ln w="3210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5"/>
          <p:cNvSpPr/>
          <p:nvPr/>
        </p:nvSpPr>
        <p:spPr>
          <a:xfrm>
            <a:off x="11344605" y="8600668"/>
            <a:ext cx="166370" cy="236220"/>
          </a:xfrm>
          <a:custGeom>
            <a:avLst/>
            <a:gdLst/>
            <a:ahLst/>
            <a:cxnLst/>
            <a:rect l="l" t="t" r="r" b="b"/>
            <a:pathLst>
              <a:path w="166370" h="236220">
                <a:moveTo>
                  <a:pt x="151422" y="0"/>
                </a:moveTo>
                <a:lnTo>
                  <a:pt x="0" y="0"/>
                </a:lnTo>
                <a:lnTo>
                  <a:pt x="0" y="235940"/>
                </a:lnTo>
                <a:lnTo>
                  <a:pt x="91795" y="235940"/>
                </a:lnTo>
                <a:lnTo>
                  <a:pt x="100182" y="235618"/>
                </a:lnTo>
                <a:lnTo>
                  <a:pt x="141155" y="220670"/>
                </a:lnTo>
                <a:lnTo>
                  <a:pt x="156074" y="203809"/>
                </a:lnTo>
                <a:lnTo>
                  <a:pt x="35445" y="203809"/>
                </a:lnTo>
                <a:lnTo>
                  <a:pt x="35445" y="124917"/>
                </a:lnTo>
                <a:lnTo>
                  <a:pt x="155631" y="124917"/>
                </a:lnTo>
                <a:lnTo>
                  <a:pt x="154619" y="123204"/>
                </a:lnTo>
                <a:lnTo>
                  <a:pt x="122656" y="98082"/>
                </a:lnTo>
                <a:lnTo>
                  <a:pt x="91592" y="92786"/>
                </a:lnTo>
                <a:lnTo>
                  <a:pt x="35445" y="92786"/>
                </a:lnTo>
                <a:lnTo>
                  <a:pt x="35445" y="32156"/>
                </a:lnTo>
                <a:lnTo>
                  <a:pt x="151422" y="32156"/>
                </a:lnTo>
                <a:lnTo>
                  <a:pt x="151422" y="0"/>
                </a:lnTo>
                <a:close/>
              </a:path>
              <a:path w="166370" h="236220">
                <a:moveTo>
                  <a:pt x="155631" y="124917"/>
                </a:moveTo>
                <a:lnTo>
                  <a:pt x="89509" y="124917"/>
                </a:lnTo>
                <a:lnTo>
                  <a:pt x="98802" y="125581"/>
                </a:lnTo>
                <a:lnTo>
                  <a:pt x="106984" y="127571"/>
                </a:lnTo>
                <a:lnTo>
                  <a:pt x="130886" y="164363"/>
                </a:lnTo>
                <a:lnTo>
                  <a:pt x="130207" y="173126"/>
                </a:lnTo>
                <a:lnTo>
                  <a:pt x="98802" y="203155"/>
                </a:lnTo>
                <a:lnTo>
                  <a:pt x="89509" y="203809"/>
                </a:lnTo>
                <a:lnTo>
                  <a:pt x="156074" y="203809"/>
                </a:lnTo>
                <a:lnTo>
                  <a:pt x="166344" y="164363"/>
                </a:lnTo>
                <a:lnTo>
                  <a:pt x="166009" y="156586"/>
                </a:lnTo>
                <a:lnTo>
                  <a:pt x="165006" y="149163"/>
                </a:lnTo>
                <a:lnTo>
                  <a:pt x="163338" y="142094"/>
                </a:lnTo>
                <a:lnTo>
                  <a:pt x="161010" y="135382"/>
                </a:lnTo>
                <a:lnTo>
                  <a:pt x="158084" y="129066"/>
                </a:lnTo>
                <a:lnTo>
                  <a:pt x="155631" y="1249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6"/>
          <p:cNvSpPr/>
          <p:nvPr/>
        </p:nvSpPr>
        <p:spPr>
          <a:xfrm>
            <a:off x="11717896" y="8600008"/>
            <a:ext cx="164465" cy="239395"/>
          </a:xfrm>
          <a:custGeom>
            <a:avLst/>
            <a:gdLst/>
            <a:ahLst/>
            <a:cxnLst/>
            <a:rect l="l" t="t" r="r" b="b"/>
            <a:pathLst>
              <a:path w="164465" h="239395">
                <a:moveTo>
                  <a:pt x="35661" y="167411"/>
                </a:moveTo>
                <a:lnTo>
                  <a:pt x="0" y="167411"/>
                </a:lnTo>
                <a:lnTo>
                  <a:pt x="1772" y="175916"/>
                </a:lnTo>
                <a:lnTo>
                  <a:pt x="18689" y="210342"/>
                </a:lnTo>
                <a:lnTo>
                  <a:pt x="53327" y="234429"/>
                </a:lnTo>
                <a:lnTo>
                  <a:pt x="82880" y="239064"/>
                </a:lnTo>
                <a:lnTo>
                  <a:pt x="91465" y="238763"/>
                </a:lnTo>
                <a:lnTo>
                  <a:pt x="129114" y="228455"/>
                </a:lnTo>
                <a:lnTo>
                  <a:pt x="152814" y="207695"/>
                </a:lnTo>
                <a:lnTo>
                  <a:pt x="83553" y="207695"/>
                </a:lnTo>
                <a:lnTo>
                  <a:pt x="74266" y="206995"/>
                </a:lnTo>
                <a:lnTo>
                  <a:pt x="41890" y="183589"/>
                </a:lnTo>
                <a:lnTo>
                  <a:pt x="38287" y="175895"/>
                </a:lnTo>
                <a:lnTo>
                  <a:pt x="35661" y="167411"/>
                </a:lnTo>
                <a:close/>
              </a:path>
              <a:path w="164465" h="239395">
                <a:moveTo>
                  <a:pt x="151151" y="31051"/>
                </a:moveTo>
                <a:lnTo>
                  <a:pt x="83870" y="31051"/>
                </a:lnTo>
                <a:lnTo>
                  <a:pt x="92780" y="31618"/>
                </a:lnTo>
                <a:lnTo>
                  <a:pt x="100704" y="33318"/>
                </a:lnTo>
                <a:lnTo>
                  <a:pt x="124472" y="66027"/>
                </a:lnTo>
                <a:lnTo>
                  <a:pt x="123865" y="74133"/>
                </a:lnTo>
                <a:lnTo>
                  <a:pt x="95583" y="101441"/>
                </a:lnTo>
                <a:lnTo>
                  <a:pt x="87172" y="102031"/>
                </a:lnTo>
                <a:lnTo>
                  <a:pt x="56464" y="102031"/>
                </a:lnTo>
                <a:lnTo>
                  <a:pt x="56464" y="131737"/>
                </a:lnTo>
                <a:lnTo>
                  <a:pt x="86525" y="131737"/>
                </a:lnTo>
                <a:lnTo>
                  <a:pt x="96130" y="132336"/>
                </a:lnTo>
                <a:lnTo>
                  <a:pt x="127461" y="160750"/>
                </a:lnTo>
                <a:lnTo>
                  <a:pt x="127996" y="170713"/>
                </a:lnTo>
                <a:lnTo>
                  <a:pt x="127345" y="177841"/>
                </a:lnTo>
                <a:lnTo>
                  <a:pt x="92992" y="207055"/>
                </a:lnTo>
                <a:lnTo>
                  <a:pt x="83553" y="207695"/>
                </a:lnTo>
                <a:lnTo>
                  <a:pt x="152814" y="207695"/>
                </a:lnTo>
                <a:lnTo>
                  <a:pt x="164096" y="170713"/>
                </a:lnTo>
                <a:lnTo>
                  <a:pt x="163501" y="160703"/>
                </a:lnTo>
                <a:lnTo>
                  <a:pt x="143354" y="124198"/>
                </a:lnTo>
                <a:lnTo>
                  <a:pt x="128117" y="115557"/>
                </a:lnTo>
                <a:lnTo>
                  <a:pt x="135442" y="111427"/>
                </a:lnTo>
                <a:lnTo>
                  <a:pt x="158376" y="80608"/>
                </a:lnTo>
                <a:lnTo>
                  <a:pt x="160477" y="63728"/>
                </a:lnTo>
                <a:lnTo>
                  <a:pt x="160115" y="56629"/>
                </a:lnTo>
                <a:lnTo>
                  <a:pt x="159029" y="49863"/>
                </a:lnTo>
                <a:lnTo>
                  <a:pt x="157219" y="43426"/>
                </a:lnTo>
                <a:lnTo>
                  <a:pt x="154685" y="37312"/>
                </a:lnTo>
                <a:lnTo>
                  <a:pt x="151532" y="31595"/>
                </a:lnTo>
                <a:lnTo>
                  <a:pt x="151151" y="31051"/>
                </a:lnTo>
                <a:close/>
              </a:path>
              <a:path w="164465" h="239395">
                <a:moveTo>
                  <a:pt x="84188" y="0"/>
                </a:moveTo>
                <a:lnTo>
                  <a:pt x="40738" y="10410"/>
                </a:lnTo>
                <a:lnTo>
                  <a:pt x="10731" y="41109"/>
                </a:lnTo>
                <a:lnTo>
                  <a:pt x="330" y="71653"/>
                </a:lnTo>
                <a:lnTo>
                  <a:pt x="36321" y="71653"/>
                </a:lnTo>
                <a:lnTo>
                  <a:pt x="38941" y="63140"/>
                </a:lnTo>
                <a:lnTo>
                  <a:pt x="42511" y="55430"/>
                </a:lnTo>
                <a:lnTo>
                  <a:pt x="74609" y="31761"/>
                </a:lnTo>
                <a:lnTo>
                  <a:pt x="83870" y="31051"/>
                </a:lnTo>
                <a:lnTo>
                  <a:pt x="151151" y="31051"/>
                </a:lnTo>
                <a:lnTo>
                  <a:pt x="147843" y="26331"/>
                </a:lnTo>
                <a:lnTo>
                  <a:pt x="114744" y="4457"/>
                </a:lnTo>
                <a:lnTo>
                  <a:pt x="92289" y="278"/>
                </a:lnTo>
                <a:lnTo>
                  <a:pt x="841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7"/>
          <p:cNvSpPr/>
          <p:nvPr/>
        </p:nvSpPr>
        <p:spPr>
          <a:xfrm>
            <a:off x="12338977" y="8631949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199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8"/>
          <p:cNvSpPr/>
          <p:nvPr/>
        </p:nvSpPr>
        <p:spPr>
          <a:xfrm>
            <a:off x="12321311" y="8616074"/>
            <a:ext cx="167005" cy="0"/>
          </a:xfrm>
          <a:custGeom>
            <a:avLst/>
            <a:gdLst/>
            <a:ahLst/>
            <a:cxnLst/>
            <a:rect l="l" t="t" r="r" b="b"/>
            <a:pathLst>
              <a:path w="167004">
                <a:moveTo>
                  <a:pt x="0" y="0"/>
                </a:moveTo>
                <a:lnTo>
                  <a:pt x="16642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19"/>
          <p:cNvSpPr/>
          <p:nvPr/>
        </p:nvSpPr>
        <p:spPr>
          <a:xfrm>
            <a:off x="12470066" y="8632088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060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0"/>
          <p:cNvSpPr/>
          <p:nvPr/>
        </p:nvSpPr>
        <p:spPr>
          <a:xfrm>
            <a:off x="12645694" y="8603145"/>
            <a:ext cx="164465" cy="235585"/>
          </a:xfrm>
          <a:custGeom>
            <a:avLst/>
            <a:gdLst/>
            <a:ahLst/>
            <a:cxnLst/>
            <a:rect l="l" t="t" r="r" b="b"/>
            <a:pathLst>
              <a:path w="164465" h="235584">
                <a:moveTo>
                  <a:pt x="89166" y="0"/>
                </a:moveTo>
                <a:lnTo>
                  <a:pt x="0" y="0"/>
                </a:lnTo>
                <a:lnTo>
                  <a:pt x="0" y="235089"/>
                </a:lnTo>
                <a:lnTo>
                  <a:pt x="35331" y="235089"/>
                </a:lnTo>
                <a:lnTo>
                  <a:pt x="35331" y="142646"/>
                </a:lnTo>
                <a:lnTo>
                  <a:pt x="88976" y="142646"/>
                </a:lnTo>
                <a:lnTo>
                  <a:pt x="126446" y="134693"/>
                </a:lnTo>
                <a:lnTo>
                  <a:pt x="153616" y="110616"/>
                </a:lnTo>
                <a:lnTo>
                  <a:pt x="35331" y="110616"/>
                </a:lnTo>
                <a:lnTo>
                  <a:pt x="35331" y="32029"/>
                </a:lnTo>
                <a:lnTo>
                  <a:pt x="153477" y="32029"/>
                </a:lnTo>
                <a:lnTo>
                  <a:pt x="152422" y="30297"/>
                </a:lnTo>
                <a:lnTo>
                  <a:pt x="119862" y="5270"/>
                </a:lnTo>
                <a:lnTo>
                  <a:pt x="97400" y="328"/>
                </a:lnTo>
                <a:lnTo>
                  <a:pt x="89166" y="0"/>
                </a:lnTo>
                <a:close/>
              </a:path>
              <a:path w="164465" h="235584">
                <a:moveTo>
                  <a:pt x="153477" y="32029"/>
                </a:moveTo>
                <a:lnTo>
                  <a:pt x="86893" y="32029"/>
                </a:lnTo>
                <a:lnTo>
                  <a:pt x="96168" y="32679"/>
                </a:lnTo>
                <a:lnTo>
                  <a:pt x="104409" y="34629"/>
                </a:lnTo>
                <a:lnTo>
                  <a:pt x="129108" y="71323"/>
                </a:lnTo>
                <a:lnTo>
                  <a:pt x="128400" y="79931"/>
                </a:lnTo>
                <a:lnTo>
                  <a:pt x="96168" y="109956"/>
                </a:lnTo>
                <a:lnTo>
                  <a:pt x="86893" y="110616"/>
                </a:lnTo>
                <a:lnTo>
                  <a:pt x="153616" y="110616"/>
                </a:lnTo>
                <a:lnTo>
                  <a:pt x="164439" y="71323"/>
                </a:lnTo>
                <a:lnTo>
                  <a:pt x="164100" y="63569"/>
                </a:lnTo>
                <a:lnTo>
                  <a:pt x="163082" y="56172"/>
                </a:lnTo>
                <a:lnTo>
                  <a:pt x="161380" y="49127"/>
                </a:lnTo>
                <a:lnTo>
                  <a:pt x="158991" y="42430"/>
                </a:lnTo>
                <a:lnTo>
                  <a:pt x="155982" y="36139"/>
                </a:lnTo>
                <a:lnTo>
                  <a:pt x="153477" y="32029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1"/>
          <p:cNvSpPr/>
          <p:nvPr/>
        </p:nvSpPr>
        <p:spPr>
          <a:xfrm>
            <a:off x="12832778" y="8593226"/>
            <a:ext cx="229870" cy="247015"/>
          </a:xfrm>
          <a:custGeom>
            <a:avLst/>
            <a:gdLst/>
            <a:ahLst/>
            <a:cxnLst/>
            <a:rect l="l" t="t" r="r" b="b"/>
            <a:pathLst>
              <a:path w="229869" h="247015">
                <a:moveTo>
                  <a:pt x="132397" y="0"/>
                </a:moveTo>
                <a:lnTo>
                  <a:pt x="97066" y="0"/>
                </a:lnTo>
                <a:lnTo>
                  <a:pt x="97066" y="22796"/>
                </a:lnTo>
                <a:lnTo>
                  <a:pt x="73774" y="25438"/>
                </a:lnTo>
                <a:lnTo>
                  <a:pt x="37038" y="38641"/>
                </a:lnTo>
                <a:lnTo>
                  <a:pt x="5891" y="78439"/>
                </a:lnTo>
                <a:lnTo>
                  <a:pt x="0" y="118554"/>
                </a:lnTo>
                <a:lnTo>
                  <a:pt x="338" y="129786"/>
                </a:lnTo>
                <a:lnTo>
                  <a:pt x="8556" y="168084"/>
                </a:lnTo>
                <a:lnTo>
                  <a:pt x="36014" y="201015"/>
                </a:lnTo>
                <a:lnTo>
                  <a:pt x="73128" y="214803"/>
                </a:lnTo>
                <a:lnTo>
                  <a:pt x="97066" y="217284"/>
                </a:lnTo>
                <a:lnTo>
                  <a:pt x="97066" y="246672"/>
                </a:lnTo>
                <a:lnTo>
                  <a:pt x="132397" y="246672"/>
                </a:lnTo>
                <a:lnTo>
                  <a:pt x="132397" y="217284"/>
                </a:lnTo>
                <a:lnTo>
                  <a:pt x="144820" y="216415"/>
                </a:lnTo>
                <a:lnTo>
                  <a:pt x="185463" y="205535"/>
                </a:lnTo>
                <a:lnTo>
                  <a:pt x="209042" y="187236"/>
                </a:lnTo>
                <a:lnTo>
                  <a:pt x="97066" y="187236"/>
                </a:lnTo>
                <a:lnTo>
                  <a:pt x="88773" y="186645"/>
                </a:lnTo>
                <a:lnTo>
                  <a:pt x="44043" y="162953"/>
                </a:lnTo>
                <a:lnTo>
                  <a:pt x="35331" y="120192"/>
                </a:lnTo>
                <a:lnTo>
                  <a:pt x="35517" y="112501"/>
                </a:lnTo>
                <a:lnTo>
                  <a:pt x="53187" y="65887"/>
                </a:lnTo>
                <a:lnTo>
                  <a:pt x="97066" y="53492"/>
                </a:lnTo>
                <a:lnTo>
                  <a:pt x="209193" y="53492"/>
                </a:lnTo>
                <a:lnTo>
                  <a:pt x="205854" y="49212"/>
                </a:lnTo>
                <a:lnTo>
                  <a:pt x="192419" y="38641"/>
                </a:lnTo>
                <a:lnTo>
                  <a:pt x="175698" y="30718"/>
                </a:lnTo>
                <a:lnTo>
                  <a:pt x="155690" y="25438"/>
                </a:lnTo>
                <a:lnTo>
                  <a:pt x="132397" y="22796"/>
                </a:lnTo>
                <a:lnTo>
                  <a:pt x="132397" y="0"/>
                </a:lnTo>
                <a:close/>
              </a:path>
              <a:path w="229869" h="247015">
                <a:moveTo>
                  <a:pt x="132397" y="53492"/>
                </a:moveTo>
                <a:lnTo>
                  <a:pt x="97066" y="53492"/>
                </a:lnTo>
                <a:lnTo>
                  <a:pt x="97066" y="187236"/>
                </a:lnTo>
                <a:lnTo>
                  <a:pt x="132397" y="187236"/>
                </a:lnTo>
                <a:lnTo>
                  <a:pt x="132397" y="53492"/>
                </a:lnTo>
                <a:close/>
              </a:path>
              <a:path w="229869" h="247015">
                <a:moveTo>
                  <a:pt x="209193" y="53492"/>
                </a:moveTo>
                <a:lnTo>
                  <a:pt x="132397" y="53492"/>
                </a:lnTo>
                <a:lnTo>
                  <a:pt x="140838" y="54063"/>
                </a:lnTo>
                <a:lnTo>
                  <a:pt x="148575" y="55110"/>
                </a:lnTo>
                <a:lnTo>
                  <a:pt x="181025" y="71513"/>
                </a:lnTo>
                <a:lnTo>
                  <a:pt x="185788" y="77101"/>
                </a:lnTo>
                <a:lnTo>
                  <a:pt x="194132" y="120192"/>
                </a:lnTo>
                <a:lnTo>
                  <a:pt x="193934" y="127748"/>
                </a:lnTo>
                <a:lnTo>
                  <a:pt x="175653" y="174205"/>
                </a:lnTo>
                <a:lnTo>
                  <a:pt x="132397" y="187236"/>
                </a:lnTo>
                <a:lnTo>
                  <a:pt x="209042" y="187236"/>
                </a:lnTo>
                <a:lnTo>
                  <a:pt x="226404" y="150265"/>
                </a:lnTo>
                <a:lnTo>
                  <a:pt x="229463" y="118554"/>
                </a:lnTo>
                <a:lnTo>
                  <a:pt x="227990" y="97138"/>
                </a:lnTo>
                <a:lnTo>
                  <a:pt x="223569" y="78439"/>
                </a:lnTo>
                <a:lnTo>
                  <a:pt x="216192" y="62463"/>
                </a:lnTo>
                <a:lnTo>
                  <a:pt x="209193" y="53492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4"/>
          <p:cNvSpPr/>
          <p:nvPr/>
        </p:nvSpPr>
        <p:spPr>
          <a:xfrm>
            <a:off x="11239245" y="8505355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98" y="0"/>
                </a:moveTo>
                <a:lnTo>
                  <a:pt x="60947" y="0"/>
                </a:lnTo>
                <a:lnTo>
                  <a:pt x="37252" y="4796"/>
                </a:lnTo>
                <a:lnTo>
                  <a:pt x="17876" y="17870"/>
                </a:lnTo>
                <a:lnTo>
                  <a:pt x="4799" y="37252"/>
                </a:lnTo>
                <a:lnTo>
                  <a:pt x="0" y="60972"/>
                </a:lnTo>
                <a:lnTo>
                  <a:pt x="0" y="367766"/>
                </a:lnTo>
                <a:lnTo>
                  <a:pt x="4799" y="391495"/>
                </a:lnTo>
                <a:lnTo>
                  <a:pt x="17876" y="410886"/>
                </a:lnTo>
                <a:lnTo>
                  <a:pt x="37252" y="423966"/>
                </a:lnTo>
                <a:lnTo>
                  <a:pt x="60947" y="428764"/>
                </a:lnTo>
                <a:lnTo>
                  <a:pt x="1850898" y="428764"/>
                </a:lnTo>
                <a:lnTo>
                  <a:pt x="1874607" y="423966"/>
                </a:lnTo>
                <a:lnTo>
                  <a:pt x="1893990" y="410886"/>
                </a:lnTo>
                <a:lnTo>
                  <a:pt x="1907071" y="391495"/>
                </a:lnTo>
                <a:lnTo>
                  <a:pt x="1911870" y="367766"/>
                </a:lnTo>
                <a:lnTo>
                  <a:pt x="1911870" y="60972"/>
                </a:lnTo>
                <a:lnTo>
                  <a:pt x="1907071" y="37252"/>
                </a:lnTo>
                <a:lnTo>
                  <a:pt x="1893990" y="17870"/>
                </a:lnTo>
                <a:lnTo>
                  <a:pt x="1874607" y="4796"/>
                </a:lnTo>
                <a:lnTo>
                  <a:pt x="18508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5"/>
          <p:cNvSpPr/>
          <p:nvPr/>
        </p:nvSpPr>
        <p:spPr>
          <a:xfrm>
            <a:off x="11214531" y="8480679"/>
            <a:ext cx="1961514" cy="478155"/>
          </a:xfrm>
          <a:custGeom>
            <a:avLst/>
            <a:gdLst/>
            <a:ahLst/>
            <a:cxnLst/>
            <a:rect l="l" t="t" r="r" b="b"/>
            <a:pathLst>
              <a:path w="1961515" h="478154">
                <a:moveTo>
                  <a:pt x="1875574" y="0"/>
                </a:moveTo>
                <a:lnTo>
                  <a:pt x="85648" y="0"/>
                </a:lnTo>
                <a:lnTo>
                  <a:pt x="52345" y="6738"/>
                </a:lnTo>
                <a:lnTo>
                  <a:pt x="25117" y="25107"/>
                </a:lnTo>
                <a:lnTo>
                  <a:pt x="6742" y="52335"/>
                </a:lnTo>
                <a:lnTo>
                  <a:pt x="0" y="85648"/>
                </a:lnTo>
                <a:lnTo>
                  <a:pt x="0" y="392442"/>
                </a:lnTo>
                <a:lnTo>
                  <a:pt x="6742" y="425765"/>
                </a:lnTo>
                <a:lnTo>
                  <a:pt x="25117" y="453001"/>
                </a:lnTo>
                <a:lnTo>
                  <a:pt x="52345" y="471375"/>
                </a:lnTo>
                <a:lnTo>
                  <a:pt x="85648" y="478116"/>
                </a:lnTo>
                <a:lnTo>
                  <a:pt x="1875574" y="478116"/>
                </a:lnTo>
                <a:lnTo>
                  <a:pt x="1908887" y="471375"/>
                </a:lnTo>
                <a:lnTo>
                  <a:pt x="1936115" y="453001"/>
                </a:lnTo>
                <a:lnTo>
                  <a:pt x="1952461" y="428764"/>
                </a:lnTo>
                <a:lnTo>
                  <a:pt x="85648" y="428764"/>
                </a:lnTo>
                <a:lnTo>
                  <a:pt x="71533" y="425905"/>
                </a:lnTo>
                <a:lnTo>
                  <a:pt x="59994" y="418114"/>
                </a:lnTo>
                <a:lnTo>
                  <a:pt x="52208" y="406567"/>
                </a:lnTo>
                <a:lnTo>
                  <a:pt x="49352" y="392442"/>
                </a:lnTo>
                <a:lnTo>
                  <a:pt x="49352" y="85648"/>
                </a:lnTo>
                <a:lnTo>
                  <a:pt x="52208" y="71533"/>
                </a:lnTo>
                <a:lnTo>
                  <a:pt x="59994" y="59994"/>
                </a:lnTo>
                <a:lnTo>
                  <a:pt x="71533" y="52208"/>
                </a:lnTo>
                <a:lnTo>
                  <a:pt x="85648" y="49352"/>
                </a:lnTo>
                <a:lnTo>
                  <a:pt x="1952471" y="49352"/>
                </a:lnTo>
                <a:lnTo>
                  <a:pt x="1936115" y="25107"/>
                </a:lnTo>
                <a:lnTo>
                  <a:pt x="1908887" y="6738"/>
                </a:lnTo>
                <a:lnTo>
                  <a:pt x="1875574" y="0"/>
                </a:lnTo>
                <a:close/>
              </a:path>
              <a:path w="1961515" h="478154">
                <a:moveTo>
                  <a:pt x="1952471" y="49352"/>
                </a:moveTo>
                <a:lnTo>
                  <a:pt x="1875574" y="49352"/>
                </a:lnTo>
                <a:lnTo>
                  <a:pt x="1889689" y="52208"/>
                </a:lnTo>
                <a:lnTo>
                  <a:pt x="1901228" y="59994"/>
                </a:lnTo>
                <a:lnTo>
                  <a:pt x="1909013" y="71533"/>
                </a:lnTo>
                <a:lnTo>
                  <a:pt x="1911870" y="85648"/>
                </a:lnTo>
                <a:lnTo>
                  <a:pt x="1911870" y="392442"/>
                </a:lnTo>
                <a:lnTo>
                  <a:pt x="1909013" y="406567"/>
                </a:lnTo>
                <a:lnTo>
                  <a:pt x="1901228" y="418114"/>
                </a:lnTo>
                <a:lnTo>
                  <a:pt x="1889689" y="425905"/>
                </a:lnTo>
                <a:lnTo>
                  <a:pt x="1875574" y="428764"/>
                </a:lnTo>
                <a:lnTo>
                  <a:pt x="1952461" y="428764"/>
                </a:lnTo>
                <a:lnTo>
                  <a:pt x="1954483" y="425765"/>
                </a:lnTo>
                <a:lnTo>
                  <a:pt x="1961222" y="392442"/>
                </a:lnTo>
                <a:lnTo>
                  <a:pt x="1961222" y="85648"/>
                </a:lnTo>
                <a:lnTo>
                  <a:pt x="1954483" y="52335"/>
                </a:lnTo>
                <a:lnTo>
                  <a:pt x="1952471" y="493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"/>
          <p:cNvSpPr/>
          <p:nvPr/>
        </p:nvSpPr>
        <p:spPr>
          <a:xfrm>
            <a:off x="11239245" y="85053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7"/>
          <p:cNvSpPr/>
          <p:nvPr/>
        </p:nvSpPr>
        <p:spPr>
          <a:xfrm>
            <a:off x="12583782" y="8537473"/>
            <a:ext cx="535305" cy="364490"/>
          </a:xfrm>
          <a:custGeom>
            <a:avLst/>
            <a:gdLst/>
            <a:ahLst/>
            <a:cxnLst/>
            <a:rect l="l" t="t" r="r" b="b"/>
            <a:pathLst>
              <a:path w="535305" h="364490">
                <a:moveTo>
                  <a:pt x="506361" y="0"/>
                </a:moveTo>
                <a:lnTo>
                  <a:pt x="0" y="0"/>
                </a:lnTo>
                <a:lnTo>
                  <a:pt x="0" y="364477"/>
                </a:lnTo>
                <a:lnTo>
                  <a:pt x="506361" y="364477"/>
                </a:lnTo>
                <a:lnTo>
                  <a:pt x="517576" y="362210"/>
                </a:lnTo>
                <a:lnTo>
                  <a:pt x="526745" y="356031"/>
                </a:lnTo>
                <a:lnTo>
                  <a:pt x="532932" y="346871"/>
                </a:lnTo>
                <a:lnTo>
                  <a:pt x="535203" y="335661"/>
                </a:lnTo>
                <a:lnTo>
                  <a:pt x="535203" y="28841"/>
                </a:lnTo>
                <a:lnTo>
                  <a:pt x="532932" y="17621"/>
                </a:lnTo>
                <a:lnTo>
                  <a:pt x="526745" y="8453"/>
                </a:lnTo>
                <a:lnTo>
                  <a:pt x="517576" y="2268"/>
                </a:lnTo>
                <a:lnTo>
                  <a:pt x="5063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8"/>
          <p:cNvSpPr/>
          <p:nvPr/>
        </p:nvSpPr>
        <p:spPr>
          <a:xfrm>
            <a:off x="11534812" y="8820759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9"/>
          <p:cNvSpPr/>
          <p:nvPr/>
        </p:nvSpPr>
        <p:spPr>
          <a:xfrm>
            <a:off x="11552701" y="8733764"/>
            <a:ext cx="0" cy="71120"/>
          </a:xfrm>
          <a:custGeom>
            <a:avLst/>
            <a:gdLst/>
            <a:ahLst/>
            <a:cxnLst/>
            <a:rect l="l" t="t" r="r" b="b"/>
            <a:pathLst>
              <a:path h="71120">
                <a:moveTo>
                  <a:pt x="0" y="0"/>
                </a:moveTo>
                <a:lnTo>
                  <a:pt x="0" y="7112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10"/>
          <p:cNvSpPr/>
          <p:nvPr/>
        </p:nvSpPr>
        <p:spPr>
          <a:xfrm>
            <a:off x="11534812" y="8717889"/>
            <a:ext cx="133985" cy="0"/>
          </a:xfrm>
          <a:custGeom>
            <a:avLst/>
            <a:gdLst/>
            <a:ahLst/>
            <a:cxnLst/>
            <a:rect l="l" t="t" r="r" b="b"/>
            <a:pathLst>
              <a:path w="133984">
                <a:moveTo>
                  <a:pt x="0" y="0"/>
                </a:moveTo>
                <a:lnTo>
                  <a:pt x="133807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11"/>
          <p:cNvSpPr/>
          <p:nvPr/>
        </p:nvSpPr>
        <p:spPr>
          <a:xfrm>
            <a:off x="11552701" y="8633434"/>
            <a:ext cx="0" cy="68580"/>
          </a:xfrm>
          <a:custGeom>
            <a:avLst/>
            <a:gdLst/>
            <a:ahLst/>
            <a:cxnLst/>
            <a:rect l="l" t="t" r="r" b="b"/>
            <a:pathLst>
              <a:path h="68579">
                <a:moveTo>
                  <a:pt x="0" y="0"/>
                </a:moveTo>
                <a:lnTo>
                  <a:pt x="0" y="6858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12"/>
          <p:cNvSpPr/>
          <p:nvPr/>
        </p:nvSpPr>
        <p:spPr>
          <a:xfrm>
            <a:off x="11534812" y="8616924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30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13"/>
          <p:cNvSpPr/>
          <p:nvPr/>
        </p:nvSpPr>
        <p:spPr>
          <a:xfrm>
            <a:off x="12202483" y="8632152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4">
                <a:moveTo>
                  <a:pt x="0" y="0"/>
                </a:moveTo>
                <a:lnTo>
                  <a:pt x="0" y="203631"/>
                </a:lnTo>
              </a:path>
            </a:pathLst>
          </a:custGeom>
          <a:ln w="356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14"/>
          <p:cNvSpPr/>
          <p:nvPr/>
        </p:nvSpPr>
        <p:spPr>
          <a:xfrm>
            <a:off x="12119736" y="8616098"/>
            <a:ext cx="165735" cy="0"/>
          </a:xfrm>
          <a:custGeom>
            <a:avLst/>
            <a:gdLst/>
            <a:ahLst/>
            <a:cxnLst/>
            <a:rect l="l" t="t" r="r" b="b"/>
            <a:pathLst>
              <a:path w="165734">
                <a:moveTo>
                  <a:pt x="0" y="0"/>
                </a:moveTo>
                <a:lnTo>
                  <a:pt x="165519" y="0"/>
                </a:lnTo>
              </a:path>
            </a:pathLst>
          </a:custGeom>
          <a:ln w="3210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15"/>
          <p:cNvSpPr/>
          <p:nvPr/>
        </p:nvSpPr>
        <p:spPr>
          <a:xfrm>
            <a:off x="11344605" y="8600668"/>
            <a:ext cx="166370" cy="236220"/>
          </a:xfrm>
          <a:custGeom>
            <a:avLst/>
            <a:gdLst/>
            <a:ahLst/>
            <a:cxnLst/>
            <a:rect l="l" t="t" r="r" b="b"/>
            <a:pathLst>
              <a:path w="166370" h="236220">
                <a:moveTo>
                  <a:pt x="151422" y="0"/>
                </a:moveTo>
                <a:lnTo>
                  <a:pt x="0" y="0"/>
                </a:lnTo>
                <a:lnTo>
                  <a:pt x="0" y="235940"/>
                </a:lnTo>
                <a:lnTo>
                  <a:pt x="91795" y="235940"/>
                </a:lnTo>
                <a:lnTo>
                  <a:pt x="100182" y="235618"/>
                </a:lnTo>
                <a:lnTo>
                  <a:pt x="141155" y="220670"/>
                </a:lnTo>
                <a:lnTo>
                  <a:pt x="156074" y="203809"/>
                </a:lnTo>
                <a:lnTo>
                  <a:pt x="35445" y="203809"/>
                </a:lnTo>
                <a:lnTo>
                  <a:pt x="35445" y="124917"/>
                </a:lnTo>
                <a:lnTo>
                  <a:pt x="155631" y="124917"/>
                </a:lnTo>
                <a:lnTo>
                  <a:pt x="154619" y="123204"/>
                </a:lnTo>
                <a:lnTo>
                  <a:pt x="122656" y="98082"/>
                </a:lnTo>
                <a:lnTo>
                  <a:pt x="91592" y="92786"/>
                </a:lnTo>
                <a:lnTo>
                  <a:pt x="35445" y="92786"/>
                </a:lnTo>
                <a:lnTo>
                  <a:pt x="35445" y="32156"/>
                </a:lnTo>
                <a:lnTo>
                  <a:pt x="151422" y="32156"/>
                </a:lnTo>
                <a:lnTo>
                  <a:pt x="151422" y="0"/>
                </a:lnTo>
                <a:close/>
              </a:path>
              <a:path w="166370" h="236220">
                <a:moveTo>
                  <a:pt x="155631" y="124917"/>
                </a:moveTo>
                <a:lnTo>
                  <a:pt x="89509" y="124917"/>
                </a:lnTo>
                <a:lnTo>
                  <a:pt x="98802" y="125581"/>
                </a:lnTo>
                <a:lnTo>
                  <a:pt x="106984" y="127571"/>
                </a:lnTo>
                <a:lnTo>
                  <a:pt x="130886" y="164363"/>
                </a:lnTo>
                <a:lnTo>
                  <a:pt x="130207" y="173126"/>
                </a:lnTo>
                <a:lnTo>
                  <a:pt x="98802" y="203155"/>
                </a:lnTo>
                <a:lnTo>
                  <a:pt x="89509" y="203809"/>
                </a:lnTo>
                <a:lnTo>
                  <a:pt x="156074" y="203809"/>
                </a:lnTo>
                <a:lnTo>
                  <a:pt x="166344" y="164363"/>
                </a:lnTo>
                <a:lnTo>
                  <a:pt x="166009" y="156586"/>
                </a:lnTo>
                <a:lnTo>
                  <a:pt x="165006" y="149163"/>
                </a:lnTo>
                <a:lnTo>
                  <a:pt x="163338" y="142094"/>
                </a:lnTo>
                <a:lnTo>
                  <a:pt x="161010" y="135382"/>
                </a:lnTo>
                <a:lnTo>
                  <a:pt x="158084" y="129066"/>
                </a:lnTo>
                <a:lnTo>
                  <a:pt x="155631" y="1249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16"/>
          <p:cNvSpPr/>
          <p:nvPr/>
        </p:nvSpPr>
        <p:spPr>
          <a:xfrm>
            <a:off x="11717896" y="8600008"/>
            <a:ext cx="164465" cy="239395"/>
          </a:xfrm>
          <a:custGeom>
            <a:avLst/>
            <a:gdLst/>
            <a:ahLst/>
            <a:cxnLst/>
            <a:rect l="l" t="t" r="r" b="b"/>
            <a:pathLst>
              <a:path w="164465" h="239395">
                <a:moveTo>
                  <a:pt x="35661" y="167411"/>
                </a:moveTo>
                <a:lnTo>
                  <a:pt x="0" y="167411"/>
                </a:lnTo>
                <a:lnTo>
                  <a:pt x="1772" y="175916"/>
                </a:lnTo>
                <a:lnTo>
                  <a:pt x="18689" y="210342"/>
                </a:lnTo>
                <a:lnTo>
                  <a:pt x="53327" y="234429"/>
                </a:lnTo>
                <a:lnTo>
                  <a:pt x="82880" y="239064"/>
                </a:lnTo>
                <a:lnTo>
                  <a:pt x="91465" y="238763"/>
                </a:lnTo>
                <a:lnTo>
                  <a:pt x="129114" y="228455"/>
                </a:lnTo>
                <a:lnTo>
                  <a:pt x="152814" y="207695"/>
                </a:lnTo>
                <a:lnTo>
                  <a:pt x="83553" y="207695"/>
                </a:lnTo>
                <a:lnTo>
                  <a:pt x="74266" y="206995"/>
                </a:lnTo>
                <a:lnTo>
                  <a:pt x="41890" y="183589"/>
                </a:lnTo>
                <a:lnTo>
                  <a:pt x="38287" y="175895"/>
                </a:lnTo>
                <a:lnTo>
                  <a:pt x="35661" y="167411"/>
                </a:lnTo>
                <a:close/>
              </a:path>
              <a:path w="164465" h="239395">
                <a:moveTo>
                  <a:pt x="151151" y="31051"/>
                </a:moveTo>
                <a:lnTo>
                  <a:pt x="83870" y="31051"/>
                </a:lnTo>
                <a:lnTo>
                  <a:pt x="92780" y="31618"/>
                </a:lnTo>
                <a:lnTo>
                  <a:pt x="100704" y="33318"/>
                </a:lnTo>
                <a:lnTo>
                  <a:pt x="124472" y="66027"/>
                </a:lnTo>
                <a:lnTo>
                  <a:pt x="123865" y="74133"/>
                </a:lnTo>
                <a:lnTo>
                  <a:pt x="95583" y="101441"/>
                </a:lnTo>
                <a:lnTo>
                  <a:pt x="87172" y="102031"/>
                </a:lnTo>
                <a:lnTo>
                  <a:pt x="56464" y="102031"/>
                </a:lnTo>
                <a:lnTo>
                  <a:pt x="56464" y="131737"/>
                </a:lnTo>
                <a:lnTo>
                  <a:pt x="86525" y="131737"/>
                </a:lnTo>
                <a:lnTo>
                  <a:pt x="96130" y="132336"/>
                </a:lnTo>
                <a:lnTo>
                  <a:pt x="127461" y="160750"/>
                </a:lnTo>
                <a:lnTo>
                  <a:pt x="127996" y="170713"/>
                </a:lnTo>
                <a:lnTo>
                  <a:pt x="127345" y="177841"/>
                </a:lnTo>
                <a:lnTo>
                  <a:pt x="92992" y="207055"/>
                </a:lnTo>
                <a:lnTo>
                  <a:pt x="83553" y="207695"/>
                </a:lnTo>
                <a:lnTo>
                  <a:pt x="152814" y="207695"/>
                </a:lnTo>
                <a:lnTo>
                  <a:pt x="164096" y="170713"/>
                </a:lnTo>
                <a:lnTo>
                  <a:pt x="163501" y="160703"/>
                </a:lnTo>
                <a:lnTo>
                  <a:pt x="143354" y="124198"/>
                </a:lnTo>
                <a:lnTo>
                  <a:pt x="128117" y="115557"/>
                </a:lnTo>
                <a:lnTo>
                  <a:pt x="135442" y="111427"/>
                </a:lnTo>
                <a:lnTo>
                  <a:pt x="158376" y="80608"/>
                </a:lnTo>
                <a:lnTo>
                  <a:pt x="160477" y="63728"/>
                </a:lnTo>
                <a:lnTo>
                  <a:pt x="160115" y="56629"/>
                </a:lnTo>
                <a:lnTo>
                  <a:pt x="159029" y="49863"/>
                </a:lnTo>
                <a:lnTo>
                  <a:pt x="157219" y="43426"/>
                </a:lnTo>
                <a:lnTo>
                  <a:pt x="154685" y="37312"/>
                </a:lnTo>
                <a:lnTo>
                  <a:pt x="151532" y="31595"/>
                </a:lnTo>
                <a:lnTo>
                  <a:pt x="151151" y="31051"/>
                </a:lnTo>
                <a:close/>
              </a:path>
              <a:path w="164465" h="239395">
                <a:moveTo>
                  <a:pt x="84188" y="0"/>
                </a:moveTo>
                <a:lnTo>
                  <a:pt x="40738" y="10410"/>
                </a:lnTo>
                <a:lnTo>
                  <a:pt x="10731" y="41109"/>
                </a:lnTo>
                <a:lnTo>
                  <a:pt x="330" y="71653"/>
                </a:lnTo>
                <a:lnTo>
                  <a:pt x="36321" y="71653"/>
                </a:lnTo>
                <a:lnTo>
                  <a:pt x="38941" y="63140"/>
                </a:lnTo>
                <a:lnTo>
                  <a:pt x="42511" y="55430"/>
                </a:lnTo>
                <a:lnTo>
                  <a:pt x="74609" y="31761"/>
                </a:lnTo>
                <a:lnTo>
                  <a:pt x="83870" y="31051"/>
                </a:lnTo>
                <a:lnTo>
                  <a:pt x="151151" y="31051"/>
                </a:lnTo>
                <a:lnTo>
                  <a:pt x="147843" y="26331"/>
                </a:lnTo>
                <a:lnTo>
                  <a:pt x="114744" y="4457"/>
                </a:lnTo>
                <a:lnTo>
                  <a:pt x="92289" y="278"/>
                </a:lnTo>
                <a:lnTo>
                  <a:pt x="841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17"/>
          <p:cNvSpPr/>
          <p:nvPr/>
        </p:nvSpPr>
        <p:spPr>
          <a:xfrm>
            <a:off x="12338977" y="8631949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199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18"/>
          <p:cNvSpPr/>
          <p:nvPr/>
        </p:nvSpPr>
        <p:spPr>
          <a:xfrm>
            <a:off x="12321311" y="8616074"/>
            <a:ext cx="167005" cy="0"/>
          </a:xfrm>
          <a:custGeom>
            <a:avLst/>
            <a:gdLst/>
            <a:ahLst/>
            <a:cxnLst/>
            <a:rect l="l" t="t" r="r" b="b"/>
            <a:pathLst>
              <a:path w="167004">
                <a:moveTo>
                  <a:pt x="0" y="0"/>
                </a:moveTo>
                <a:lnTo>
                  <a:pt x="16642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19"/>
          <p:cNvSpPr/>
          <p:nvPr/>
        </p:nvSpPr>
        <p:spPr>
          <a:xfrm>
            <a:off x="12470066" y="8632088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060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20"/>
          <p:cNvSpPr/>
          <p:nvPr/>
        </p:nvSpPr>
        <p:spPr>
          <a:xfrm>
            <a:off x="12645694" y="8603145"/>
            <a:ext cx="164465" cy="235585"/>
          </a:xfrm>
          <a:custGeom>
            <a:avLst/>
            <a:gdLst/>
            <a:ahLst/>
            <a:cxnLst/>
            <a:rect l="l" t="t" r="r" b="b"/>
            <a:pathLst>
              <a:path w="164465" h="235584">
                <a:moveTo>
                  <a:pt x="89166" y="0"/>
                </a:moveTo>
                <a:lnTo>
                  <a:pt x="0" y="0"/>
                </a:lnTo>
                <a:lnTo>
                  <a:pt x="0" y="235089"/>
                </a:lnTo>
                <a:lnTo>
                  <a:pt x="35331" y="235089"/>
                </a:lnTo>
                <a:lnTo>
                  <a:pt x="35331" y="142646"/>
                </a:lnTo>
                <a:lnTo>
                  <a:pt x="88976" y="142646"/>
                </a:lnTo>
                <a:lnTo>
                  <a:pt x="126446" y="134693"/>
                </a:lnTo>
                <a:lnTo>
                  <a:pt x="153616" y="110616"/>
                </a:lnTo>
                <a:lnTo>
                  <a:pt x="35331" y="110616"/>
                </a:lnTo>
                <a:lnTo>
                  <a:pt x="35331" y="32029"/>
                </a:lnTo>
                <a:lnTo>
                  <a:pt x="153477" y="32029"/>
                </a:lnTo>
                <a:lnTo>
                  <a:pt x="152422" y="30297"/>
                </a:lnTo>
                <a:lnTo>
                  <a:pt x="119862" y="5270"/>
                </a:lnTo>
                <a:lnTo>
                  <a:pt x="97400" y="328"/>
                </a:lnTo>
                <a:lnTo>
                  <a:pt x="89166" y="0"/>
                </a:lnTo>
                <a:close/>
              </a:path>
              <a:path w="164465" h="235584">
                <a:moveTo>
                  <a:pt x="153477" y="32029"/>
                </a:moveTo>
                <a:lnTo>
                  <a:pt x="86893" y="32029"/>
                </a:lnTo>
                <a:lnTo>
                  <a:pt x="96168" y="32679"/>
                </a:lnTo>
                <a:lnTo>
                  <a:pt x="104409" y="34629"/>
                </a:lnTo>
                <a:lnTo>
                  <a:pt x="129108" y="71323"/>
                </a:lnTo>
                <a:lnTo>
                  <a:pt x="128400" y="79931"/>
                </a:lnTo>
                <a:lnTo>
                  <a:pt x="96168" y="109956"/>
                </a:lnTo>
                <a:lnTo>
                  <a:pt x="86893" y="110616"/>
                </a:lnTo>
                <a:lnTo>
                  <a:pt x="153616" y="110616"/>
                </a:lnTo>
                <a:lnTo>
                  <a:pt x="164439" y="71323"/>
                </a:lnTo>
                <a:lnTo>
                  <a:pt x="164100" y="63569"/>
                </a:lnTo>
                <a:lnTo>
                  <a:pt x="163082" y="56172"/>
                </a:lnTo>
                <a:lnTo>
                  <a:pt x="161380" y="49127"/>
                </a:lnTo>
                <a:lnTo>
                  <a:pt x="158991" y="42430"/>
                </a:lnTo>
                <a:lnTo>
                  <a:pt x="155982" y="36139"/>
                </a:lnTo>
                <a:lnTo>
                  <a:pt x="153477" y="32029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21"/>
          <p:cNvSpPr/>
          <p:nvPr/>
        </p:nvSpPr>
        <p:spPr>
          <a:xfrm>
            <a:off x="12832778" y="8593226"/>
            <a:ext cx="229870" cy="247015"/>
          </a:xfrm>
          <a:custGeom>
            <a:avLst/>
            <a:gdLst/>
            <a:ahLst/>
            <a:cxnLst/>
            <a:rect l="l" t="t" r="r" b="b"/>
            <a:pathLst>
              <a:path w="229869" h="247015">
                <a:moveTo>
                  <a:pt x="132397" y="0"/>
                </a:moveTo>
                <a:lnTo>
                  <a:pt x="97066" y="0"/>
                </a:lnTo>
                <a:lnTo>
                  <a:pt x="97066" y="22796"/>
                </a:lnTo>
                <a:lnTo>
                  <a:pt x="73774" y="25438"/>
                </a:lnTo>
                <a:lnTo>
                  <a:pt x="37038" y="38641"/>
                </a:lnTo>
                <a:lnTo>
                  <a:pt x="5891" y="78439"/>
                </a:lnTo>
                <a:lnTo>
                  <a:pt x="0" y="118554"/>
                </a:lnTo>
                <a:lnTo>
                  <a:pt x="338" y="129786"/>
                </a:lnTo>
                <a:lnTo>
                  <a:pt x="8556" y="168084"/>
                </a:lnTo>
                <a:lnTo>
                  <a:pt x="36014" y="201015"/>
                </a:lnTo>
                <a:lnTo>
                  <a:pt x="73128" y="214803"/>
                </a:lnTo>
                <a:lnTo>
                  <a:pt x="97066" y="217284"/>
                </a:lnTo>
                <a:lnTo>
                  <a:pt x="97066" y="246672"/>
                </a:lnTo>
                <a:lnTo>
                  <a:pt x="132397" y="246672"/>
                </a:lnTo>
                <a:lnTo>
                  <a:pt x="132397" y="217284"/>
                </a:lnTo>
                <a:lnTo>
                  <a:pt x="144820" y="216415"/>
                </a:lnTo>
                <a:lnTo>
                  <a:pt x="185463" y="205535"/>
                </a:lnTo>
                <a:lnTo>
                  <a:pt x="209042" y="187236"/>
                </a:lnTo>
                <a:lnTo>
                  <a:pt x="97066" y="187236"/>
                </a:lnTo>
                <a:lnTo>
                  <a:pt x="88773" y="186645"/>
                </a:lnTo>
                <a:lnTo>
                  <a:pt x="44043" y="162953"/>
                </a:lnTo>
                <a:lnTo>
                  <a:pt x="35331" y="120192"/>
                </a:lnTo>
                <a:lnTo>
                  <a:pt x="35517" y="112501"/>
                </a:lnTo>
                <a:lnTo>
                  <a:pt x="53187" y="65887"/>
                </a:lnTo>
                <a:lnTo>
                  <a:pt x="97066" y="53492"/>
                </a:lnTo>
                <a:lnTo>
                  <a:pt x="209193" y="53492"/>
                </a:lnTo>
                <a:lnTo>
                  <a:pt x="205854" y="49212"/>
                </a:lnTo>
                <a:lnTo>
                  <a:pt x="192419" y="38641"/>
                </a:lnTo>
                <a:lnTo>
                  <a:pt x="175698" y="30718"/>
                </a:lnTo>
                <a:lnTo>
                  <a:pt x="155690" y="25438"/>
                </a:lnTo>
                <a:lnTo>
                  <a:pt x="132397" y="22796"/>
                </a:lnTo>
                <a:lnTo>
                  <a:pt x="132397" y="0"/>
                </a:lnTo>
                <a:close/>
              </a:path>
              <a:path w="229869" h="247015">
                <a:moveTo>
                  <a:pt x="132397" y="53492"/>
                </a:moveTo>
                <a:lnTo>
                  <a:pt x="97066" y="53492"/>
                </a:lnTo>
                <a:lnTo>
                  <a:pt x="97066" y="187236"/>
                </a:lnTo>
                <a:lnTo>
                  <a:pt x="132397" y="187236"/>
                </a:lnTo>
                <a:lnTo>
                  <a:pt x="132397" y="53492"/>
                </a:lnTo>
                <a:close/>
              </a:path>
              <a:path w="229869" h="247015">
                <a:moveTo>
                  <a:pt x="209193" y="53492"/>
                </a:moveTo>
                <a:lnTo>
                  <a:pt x="132397" y="53492"/>
                </a:lnTo>
                <a:lnTo>
                  <a:pt x="140838" y="54063"/>
                </a:lnTo>
                <a:lnTo>
                  <a:pt x="148575" y="55110"/>
                </a:lnTo>
                <a:lnTo>
                  <a:pt x="181025" y="71513"/>
                </a:lnTo>
                <a:lnTo>
                  <a:pt x="185788" y="77101"/>
                </a:lnTo>
                <a:lnTo>
                  <a:pt x="194132" y="120192"/>
                </a:lnTo>
                <a:lnTo>
                  <a:pt x="193934" y="127748"/>
                </a:lnTo>
                <a:lnTo>
                  <a:pt x="175653" y="174205"/>
                </a:lnTo>
                <a:lnTo>
                  <a:pt x="132397" y="187236"/>
                </a:lnTo>
                <a:lnTo>
                  <a:pt x="209042" y="187236"/>
                </a:lnTo>
                <a:lnTo>
                  <a:pt x="226404" y="150265"/>
                </a:lnTo>
                <a:lnTo>
                  <a:pt x="229463" y="118554"/>
                </a:lnTo>
                <a:lnTo>
                  <a:pt x="227990" y="97138"/>
                </a:lnTo>
                <a:lnTo>
                  <a:pt x="223569" y="78439"/>
                </a:lnTo>
                <a:lnTo>
                  <a:pt x="216192" y="62463"/>
                </a:lnTo>
                <a:lnTo>
                  <a:pt x="209193" y="53492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22"/>
          <p:cNvSpPr/>
          <p:nvPr/>
        </p:nvSpPr>
        <p:spPr>
          <a:xfrm>
            <a:off x="11899772" y="8599055"/>
            <a:ext cx="212090" cy="255904"/>
          </a:xfrm>
          <a:custGeom>
            <a:avLst/>
            <a:gdLst/>
            <a:ahLst/>
            <a:cxnLst/>
            <a:rect l="l" t="t" r="r" b="b"/>
            <a:pathLst>
              <a:path w="212090" h="255904">
                <a:moveTo>
                  <a:pt x="211975" y="203085"/>
                </a:moveTo>
                <a:lnTo>
                  <a:pt x="0" y="203085"/>
                </a:lnTo>
                <a:lnTo>
                  <a:pt x="0" y="255435"/>
                </a:lnTo>
                <a:lnTo>
                  <a:pt x="34658" y="255435"/>
                </a:lnTo>
                <a:lnTo>
                  <a:pt x="34658" y="235115"/>
                </a:lnTo>
                <a:lnTo>
                  <a:pt x="211975" y="235115"/>
                </a:lnTo>
                <a:lnTo>
                  <a:pt x="211975" y="203085"/>
                </a:lnTo>
                <a:close/>
              </a:path>
              <a:path w="212090" h="255904">
                <a:moveTo>
                  <a:pt x="211975" y="235115"/>
                </a:moveTo>
                <a:lnTo>
                  <a:pt x="176999" y="235115"/>
                </a:lnTo>
                <a:lnTo>
                  <a:pt x="176999" y="255435"/>
                </a:lnTo>
                <a:lnTo>
                  <a:pt x="211975" y="255435"/>
                </a:lnTo>
                <a:lnTo>
                  <a:pt x="211975" y="235115"/>
                </a:lnTo>
                <a:close/>
              </a:path>
              <a:path w="212090" h="255904">
                <a:moveTo>
                  <a:pt x="184251" y="0"/>
                </a:moveTo>
                <a:lnTo>
                  <a:pt x="49199" y="0"/>
                </a:lnTo>
                <a:lnTo>
                  <a:pt x="49199" y="69342"/>
                </a:lnTo>
                <a:lnTo>
                  <a:pt x="48786" y="89944"/>
                </a:lnTo>
                <a:lnTo>
                  <a:pt x="45486" y="128001"/>
                </a:lnTo>
                <a:lnTo>
                  <a:pt x="33758" y="176784"/>
                </a:lnTo>
                <a:lnTo>
                  <a:pt x="20459" y="203085"/>
                </a:lnTo>
                <a:lnTo>
                  <a:pt x="60426" y="203085"/>
                </a:lnTo>
                <a:lnTo>
                  <a:pt x="75592" y="163048"/>
                </a:lnTo>
                <a:lnTo>
                  <a:pt x="82297" y="117511"/>
                </a:lnTo>
                <a:lnTo>
                  <a:pt x="83540" y="32029"/>
                </a:lnTo>
                <a:lnTo>
                  <a:pt x="184251" y="32029"/>
                </a:lnTo>
                <a:lnTo>
                  <a:pt x="184251" y="0"/>
                </a:lnTo>
                <a:close/>
              </a:path>
              <a:path w="212090" h="255904">
                <a:moveTo>
                  <a:pt x="184251" y="32029"/>
                </a:moveTo>
                <a:lnTo>
                  <a:pt x="148920" y="32029"/>
                </a:lnTo>
                <a:lnTo>
                  <a:pt x="148920" y="203085"/>
                </a:lnTo>
                <a:lnTo>
                  <a:pt x="184251" y="203085"/>
                </a:lnTo>
                <a:lnTo>
                  <a:pt x="184251" y="320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Picture 2" descr="C:\Users\user\Desktop\Рисунок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79004" y="1494746"/>
            <a:ext cx="6989794" cy="4050020"/>
          </a:xfrm>
          <a:prstGeom prst="rect">
            <a:avLst/>
          </a:prstGeom>
          <a:noFill/>
        </p:spPr>
      </p:pic>
      <p:pic>
        <p:nvPicPr>
          <p:cNvPr id="1027" name="Picture 3" descr="C:\Users\user\Desktop\Рисунок2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62266" y="225545"/>
            <a:ext cx="3443590" cy="1434299"/>
          </a:xfrm>
          <a:prstGeom prst="rect">
            <a:avLst/>
          </a:prstGeom>
          <a:noFill/>
        </p:spPr>
      </p:pic>
      <p:pic>
        <p:nvPicPr>
          <p:cNvPr id="1028" name="Picture 4" descr="C:\Users\user\Desktop\Рисунок3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77611" y="851321"/>
            <a:ext cx="2303342" cy="539015"/>
          </a:xfrm>
          <a:prstGeom prst="rect">
            <a:avLst/>
          </a:prstGeom>
          <a:noFill/>
        </p:spPr>
      </p:pic>
      <p:sp>
        <p:nvSpPr>
          <p:cNvPr id="103" name="TextBox 102"/>
          <p:cNvSpPr txBox="1"/>
          <p:nvPr/>
        </p:nvSpPr>
        <p:spPr>
          <a:xfrm>
            <a:off x="7425410" y="5544766"/>
            <a:ext cx="21510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 ЧАСТЬ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932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419054" y="445754"/>
            <a:ext cx="5144094" cy="54009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rgbClr val="404040"/>
                </a:solidFill>
              </a:rPr>
              <a:t>Контрольные вопросы:</a:t>
            </a:r>
            <a:endParaRPr lang="ru-RU" dirty="0">
              <a:solidFill>
                <a:srgbClr val="40404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38596" y="1190954"/>
            <a:ext cx="102018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Какие виды движения встречаются на дорогах нашего города? (Односторонние и двусторонние)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7170" name="Picture 2" descr="C:\Users\user\Desktop\pdd-ukraine-punkt-1-7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0700" y="2051050"/>
            <a:ext cx="8515350" cy="297815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638596" y="1519269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002798" y="1519269"/>
            <a:ext cx="8588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Какое движение изображено на рисунке? (Шесть полос, но движение двустороннее)</a:t>
            </a:r>
            <a:endParaRPr lang="ru-RU" dirty="0"/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74778" y="5251415"/>
            <a:ext cx="1454468" cy="1441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4305300" y="5514975"/>
            <a:ext cx="73774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3. Что обозначает этот знак? Действия водителя? (Этот знак обозначает </a:t>
            </a:r>
          </a:p>
          <a:p>
            <a:r>
              <a:rPr lang="ru-RU" dirty="0" smtClean="0"/>
              <a:t>пешеходный переход. При  виде этого знака водитель должен снизить </a:t>
            </a:r>
          </a:p>
          <a:p>
            <a:r>
              <a:rPr lang="ru-RU" dirty="0" smtClean="0"/>
              <a:t>скорость, а у самого пешеходного перехода остановиться) </a:t>
            </a:r>
            <a:endParaRPr 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426809" y="2178050"/>
            <a:ext cx="1585818" cy="15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61879" y="158345"/>
            <a:ext cx="5144094" cy="932741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rgbClr val="404040"/>
                </a:solidFill>
              </a:rPr>
              <a:t>Контрольные вопросы:</a:t>
            </a:r>
            <a:endParaRPr lang="ru-RU" dirty="0">
              <a:solidFill>
                <a:srgbClr val="40404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5000" y="914400"/>
            <a:ext cx="653666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ru-RU" dirty="0" smtClean="0"/>
              <a:t>4. Что влияет на реакцию водителя? Выбери правильный ответ:</a:t>
            </a:r>
          </a:p>
          <a:p>
            <a:pPr marL="342900" indent="-342900">
              <a:buFontTx/>
              <a:buChar char="-"/>
            </a:pPr>
            <a:r>
              <a:rPr lang="ru-RU" dirty="0" smtClean="0"/>
              <a:t>усталость</a:t>
            </a:r>
          </a:p>
          <a:p>
            <a:pPr marL="342900" indent="-342900">
              <a:buFontTx/>
              <a:buChar char="-"/>
            </a:pPr>
            <a:r>
              <a:rPr lang="ru-RU" dirty="0" smtClean="0"/>
              <a:t>разговоры с пассажирами                   - курение</a:t>
            </a:r>
          </a:p>
          <a:p>
            <a:pPr marL="342900" indent="-342900">
              <a:buFontTx/>
              <a:buChar char="-"/>
            </a:pPr>
            <a:r>
              <a:rPr lang="ru-RU" dirty="0" smtClean="0"/>
              <a:t>разговоры по телефону                         - музыка</a:t>
            </a:r>
          </a:p>
          <a:p>
            <a:pPr marL="342900" indent="-342900"/>
            <a:endParaRPr lang="ru-RU" dirty="0" smtClean="0"/>
          </a:p>
          <a:p>
            <a:pPr marL="342900" indent="-342900"/>
            <a:r>
              <a:rPr lang="ru-RU" dirty="0" smtClean="0"/>
              <a:t>5.  От чего зависит тормозной путь автомобиля?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994919" y="3616378"/>
            <a:ext cx="5111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6. От чего зависит тормозной путь автомобиля?</a:t>
            </a:r>
            <a:endParaRPr lang="ru-RU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2577" y="2710781"/>
            <a:ext cx="5275674" cy="1582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5" descr="C:\Users\user\Desktop\Рисунок7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23003" y="4078043"/>
            <a:ext cx="5255153" cy="26576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014095" y="2247900"/>
            <a:ext cx="706335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МОЛОДЦЫ!</a:t>
            </a:r>
          </a:p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ВЫ СПРАВИЛИСЬ!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90429" y="1047750"/>
            <a:ext cx="5144094" cy="932741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rgbClr val="404040"/>
                </a:solidFill>
              </a:rPr>
              <a:t>Что говорят правила?</a:t>
            </a:r>
            <a:endParaRPr lang="ru-RU" dirty="0">
              <a:solidFill>
                <a:srgbClr val="404040"/>
              </a:solidFill>
            </a:endParaRPr>
          </a:p>
        </p:txBody>
      </p:sp>
      <p:sp>
        <p:nvSpPr>
          <p:cNvPr id="5" name="object 2"/>
          <p:cNvSpPr/>
          <p:nvPr/>
        </p:nvSpPr>
        <p:spPr>
          <a:xfrm>
            <a:off x="2601332" y="1980491"/>
            <a:ext cx="9590667" cy="48775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192897"/>
            <a:ext cx="10018713" cy="1752599"/>
          </a:xfrm>
        </p:spPr>
        <p:txBody>
          <a:bodyPr>
            <a:normAutofit/>
          </a:bodyPr>
          <a:lstStyle/>
          <a:p>
            <a:r>
              <a:rPr lang="ru-RU" sz="5000" b="1" dirty="0" smtClean="0">
                <a:solidFill>
                  <a:srgbClr val="3288C3"/>
                </a:solidFill>
              </a:rPr>
              <a:t>ВИДЫ </a:t>
            </a:r>
            <a:r>
              <a:rPr lang="ru-RU" sz="5000" b="1" dirty="0" smtClean="0">
                <a:solidFill>
                  <a:srgbClr val="3288C3"/>
                </a:solidFill>
              </a:rPr>
              <a:t>   ДВИЖЕНИЯ</a:t>
            </a:r>
            <a:endParaRPr lang="ru-RU" sz="5000" b="1" dirty="0">
              <a:solidFill>
                <a:srgbClr val="3288C3"/>
              </a:solidFill>
            </a:endParaRPr>
          </a:p>
        </p:txBody>
      </p:sp>
      <p:pic>
        <p:nvPicPr>
          <p:cNvPr id="2050" name="Picture 2" descr="C:\Users\user\Desktop\Рисунок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706563"/>
            <a:ext cx="9144000" cy="344328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352675" y="4863673"/>
            <a:ext cx="29029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ОДНОСТОРОННЕЕ </a:t>
            </a:r>
          </a:p>
          <a:p>
            <a:r>
              <a:rPr lang="ru-RU" sz="2400" b="1" dirty="0" smtClean="0"/>
              <a:t>        ДВИЖЕНИЕ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000875" y="4863673"/>
            <a:ext cx="26237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ДВУСТОРОННЕЕ </a:t>
            </a:r>
          </a:p>
          <a:p>
            <a:r>
              <a:rPr lang="ru-RU" sz="2400" b="1" dirty="0" smtClean="0"/>
              <a:t>      ДВИЖЕНИЕ</a:t>
            </a:r>
            <a:endParaRPr lang="ru-RU" sz="2400" b="1" dirty="0"/>
          </a:p>
        </p:txBody>
      </p:sp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624607" y="4673600"/>
            <a:ext cx="1585818" cy="15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https://zakon-auto.ru/i/articles/znaki/znak-odnostoronnee-dvizhenie-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55649" y="4863673"/>
            <a:ext cx="1395745" cy="13957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956017" y="798309"/>
            <a:ext cx="5595825" cy="1006812"/>
          </a:xfrm>
        </p:spPr>
        <p:txBody>
          <a:bodyPr>
            <a:normAutofit/>
          </a:bodyPr>
          <a:lstStyle/>
          <a:p>
            <a:pPr algn="l"/>
            <a:r>
              <a:rPr lang="ru-RU" sz="5000" dirty="0" smtClean="0">
                <a:solidFill>
                  <a:srgbClr val="3288C3"/>
                </a:solidFill>
              </a:rPr>
              <a:t>Ошибки водителей</a:t>
            </a:r>
            <a:endParaRPr lang="ru-RU" sz="5000" dirty="0">
              <a:solidFill>
                <a:srgbClr val="3288C3"/>
              </a:solidFill>
            </a:endParaRPr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1956017" y="2072510"/>
            <a:ext cx="6309936" cy="31242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404040"/>
                </a:solidFill>
              </a:rPr>
              <a:t>Большинство водителей реагируют только на появление пешехода, а не на приближение к пешеходному переходу. </a:t>
            </a:r>
            <a:endParaRPr lang="ru-RU" sz="4000" dirty="0">
              <a:solidFill>
                <a:srgbClr val="404040"/>
              </a:solidFill>
            </a:endParaRPr>
          </a:p>
        </p:txBody>
      </p:sp>
      <p:pic>
        <p:nvPicPr>
          <p:cNvPr id="8194" name="Picture 2" descr="C:\Users\user\Desktop\img_46616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30766" y="4862481"/>
            <a:ext cx="4361233" cy="1951704"/>
          </a:xfrm>
          <a:prstGeom prst="rect">
            <a:avLst/>
          </a:prstGeom>
          <a:noFill/>
        </p:spPr>
      </p:pic>
      <p:sp>
        <p:nvSpPr>
          <p:cNvPr id="20" name="object 8"/>
          <p:cNvSpPr/>
          <p:nvPr/>
        </p:nvSpPr>
        <p:spPr>
          <a:xfrm>
            <a:off x="8722828" y="3068267"/>
            <a:ext cx="2645410" cy="1840864"/>
          </a:xfrm>
          <a:custGeom>
            <a:avLst/>
            <a:gdLst/>
            <a:ahLst/>
            <a:cxnLst/>
            <a:rect l="l" t="t" r="r" b="b"/>
            <a:pathLst>
              <a:path w="2645409" h="1840865">
                <a:moveTo>
                  <a:pt x="2482740" y="919510"/>
                </a:moveTo>
                <a:lnTo>
                  <a:pt x="213563" y="919510"/>
                </a:lnTo>
                <a:lnTo>
                  <a:pt x="207210" y="936888"/>
                </a:lnTo>
                <a:lnTo>
                  <a:pt x="201625" y="952260"/>
                </a:lnTo>
                <a:lnTo>
                  <a:pt x="196232" y="966855"/>
                </a:lnTo>
                <a:lnTo>
                  <a:pt x="174289" y="1025964"/>
                </a:lnTo>
                <a:lnTo>
                  <a:pt x="160343" y="1071570"/>
                </a:lnTo>
                <a:lnTo>
                  <a:pt x="149182" y="1117740"/>
                </a:lnTo>
                <a:lnTo>
                  <a:pt x="140998" y="1164520"/>
                </a:lnTo>
                <a:lnTo>
                  <a:pt x="135982" y="1211958"/>
                </a:lnTo>
                <a:lnTo>
                  <a:pt x="134327" y="1260099"/>
                </a:lnTo>
                <a:lnTo>
                  <a:pt x="134460" y="1410346"/>
                </a:lnTo>
                <a:lnTo>
                  <a:pt x="134569" y="1760923"/>
                </a:lnTo>
                <a:lnTo>
                  <a:pt x="141266" y="1791860"/>
                </a:lnTo>
                <a:lnTo>
                  <a:pt x="158589" y="1817076"/>
                </a:lnTo>
                <a:lnTo>
                  <a:pt x="184045" y="1834054"/>
                </a:lnTo>
                <a:lnTo>
                  <a:pt x="215137" y="1840273"/>
                </a:lnTo>
                <a:lnTo>
                  <a:pt x="2429522" y="1840273"/>
                </a:lnTo>
                <a:lnTo>
                  <a:pt x="2460757" y="1834000"/>
                </a:lnTo>
                <a:lnTo>
                  <a:pt x="2486294" y="1816887"/>
                </a:lnTo>
                <a:lnTo>
                  <a:pt x="2503606" y="1791490"/>
                </a:lnTo>
                <a:lnTo>
                  <a:pt x="2510167" y="1760364"/>
                </a:lnTo>
                <a:lnTo>
                  <a:pt x="2509947" y="1660412"/>
                </a:lnTo>
                <a:lnTo>
                  <a:pt x="2509920" y="1510499"/>
                </a:lnTo>
                <a:lnTo>
                  <a:pt x="2510049" y="1460532"/>
                </a:lnTo>
                <a:lnTo>
                  <a:pt x="2510271" y="1410346"/>
                </a:lnTo>
                <a:lnTo>
                  <a:pt x="2510596" y="1360598"/>
                </a:lnTo>
                <a:lnTo>
                  <a:pt x="2511044" y="1310632"/>
                </a:lnTo>
                <a:lnTo>
                  <a:pt x="2510522" y="1261349"/>
                </a:lnTo>
                <a:lnTo>
                  <a:pt x="2507801" y="1212559"/>
                </a:lnTo>
                <a:lnTo>
                  <a:pt x="2502618" y="1164280"/>
                </a:lnTo>
                <a:lnTo>
                  <a:pt x="2494711" y="1116526"/>
                </a:lnTo>
                <a:lnTo>
                  <a:pt x="2483816" y="1069315"/>
                </a:lnTo>
                <a:lnTo>
                  <a:pt x="2469672" y="1022662"/>
                </a:lnTo>
                <a:lnTo>
                  <a:pt x="2452014" y="976584"/>
                </a:lnTo>
                <a:lnTo>
                  <a:pt x="2446979" y="963833"/>
                </a:lnTo>
                <a:lnTo>
                  <a:pt x="2442368" y="950643"/>
                </a:lnTo>
                <a:lnTo>
                  <a:pt x="2437718" y="936632"/>
                </a:lnTo>
                <a:lnTo>
                  <a:pt x="2432913" y="922444"/>
                </a:lnTo>
                <a:lnTo>
                  <a:pt x="2456682" y="920943"/>
                </a:lnTo>
                <a:lnTo>
                  <a:pt x="2479444" y="919794"/>
                </a:lnTo>
                <a:lnTo>
                  <a:pt x="2482740" y="919510"/>
                </a:lnTo>
                <a:close/>
              </a:path>
              <a:path w="2645409" h="1840865">
                <a:moveTo>
                  <a:pt x="197502" y="594955"/>
                </a:moveTo>
                <a:lnTo>
                  <a:pt x="127063" y="600118"/>
                </a:lnTo>
                <a:lnTo>
                  <a:pt x="81623" y="616054"/>
                </a:lnTo>
                <a:lnTo>
                  <a:pt x="44555" y="644425"/>
                </a:lnTo>
                <a:lnTo>
                  <a:pt x="17502" y="682294"/>
                </a:lnTo>
                <a:lnTo>
                  <a:pt x="2104" y="726725"/>
                </a:lnTo>
                <a:lnTo>
                  <a:pt x="0" y="774781"/>
                </a:lnTo>
                <a:lnTo>
                  <a:pt x="11655" y="820355"/>
                </a:lnTo>
                <a:lnTo>
                  <a:pt x="35269" y="859396"/>
                </a:lnTo>
                <a:lnTo>
                  <a:pt x="68900" y="890114"/>
                </a:lnTo>
                <a:lnTo>
                  <a:pt x="110610" y="910716"/>
                </a:lnTo>
                <a:lnTo>
                  <a:pt x="158457" y="919409"/>
                </a:lnTo>
                <a:lnTo>
                  <a:pt x="171286" y="919730"/>
                </a:lnTo>
                <a:lnTo>
                  <a:pt x="2482740" y="919510"/>
                </a:lnTo>
                <a:lnTo>
                  <a:pt x="2522385" y="914202"/>
                </a:lnTo>
                <a:lnTo>
                  <a:pt x="2566799" y="896154"/>
                </a:lnTo>
                <a:lnTo>
                  <a:pt x="2602938" y="866830"/>
                </a:lnTo>
                <a:lnTo>
                  <a:pt x="2629115" y="828942"/>
                </a:lnTo>
                <a:lnTo>
                  <a:pt x="2643644" y="785201"/>
                </a:lnTo>
                <a:lnTo>
                  <a:pt x="2644838" y="738319"/>
                </a:lnTo>
                <a:lnTo>
                  <a:pt x="2632191" y="692554"/>
                </a:lnTo>
                <a:lnTo>
                  <a:pt x="2607887" y="653584"/>
                </a:lnTo>
                <a:lnTo>
                  <a:pt x="2573886" y="623234"/>
                </a:lnTo>
                <a:lnTo>
                  <a:pt x="2532150" y="603326"/>
                </a:lnTo>
                <a:lnTo>
                  <a:pt x="2487483" y="596143"/>
                </a:lnTo>
                <a:lnTo>
                  <a:pt x="2339695" y="596143"/>
                </a:lnTo>
                <a:lnTo>
                  <a:pt x="2330513" y="595584"/>
                </a:lnTo>
                <a:lnTo>
                  <a:pt x="268884" y="595584"/>
                </a:lnTo>
                <a:lnTo>
                  <a:pt x="197502" y="594955"/>
                </a:lnTo>
                <a:close/>
              </a:path>
              <a:path w="2645409" h="1840865">
                <a:moveTo>
                  <a:pt x="2412153" y="595009"/>
                </a:moveTo>
                <a:lnTo>
                  <a:pt x="2375914" y="595300"/>
                </a:lnTo>
                <a:lnTo>
                  <a:pt x="2339695" y="596143"/>
                </a:lnTo>
                <a:lnTo>
                  <a:pt x="2487483" y="596143"/>
                </a:lnTo>
                <a:lnTo>
                  <a:pt x="2484640" y="595686"/>
                </a:lnTo>
                <a:lnTo>
                  <a:pt x="2412153" y="595009"/>
                </a:lnTo>
                <a:close/>
              </a:path>
              <a:path w="2645409" h="1840865">
                <a:moveTo>
                  <a:pt x="1298811" y="0"/>
                </a:moveTo>
                <a:lnTo>
                  <a:pt x="1249012" y="436"/>
                </a:lnTo>
                <a:lnTo>
                  <a:pt x="1199230" y="1516"/>
                </a:lnTo>
                <a:lnTo>
                  <a:pt x="1149468" y="3269"/>
                </a:lnTo>
                <a:lnTo>
                  <a:pt x="1099732" y="5729"/>
                </a:lnTo>
                <a:lnTo>
                  <a:pt x="1050026" y="8927"/>
                </a:lnTo>
                <a:lnTo>
                  <a:pt x="1000353" y="12895"/>
                </a:lnTo>
                <a:lnTo>
                  <a:pt x="951075" y="17669"/>
                </a:lnTo>
                <a:lnTo>
                  <a:pt x="901850" y="23263"/>
                </a:lnTo>
                <a:lnTo>
                  <a:pt x="852691" y="29605"/>
                </a:lnTo>
                <a:lnTo>
                  <a:pt x="803609" y="36619"/>
                </a:lnTo>
                <a:lnTo>
                  <a:pt x="754616" y="44231"/>
                </a:lnTo>
                <a:lnTo>
                  <a:pt x="656945" y="60952"/>
                </a:lnTo>
                <a:lnTo>
                  <a:pt x="604093" y="76384"/>
                </a:lnTo>
                <a:lnTo>
                  <a:pt x="559034" y="101698"/>
                </a:lnTo>
                <a:lnTo>
                  <a:pt x="521524" y="136163"/>
                </a:lnTo>
                <a:lnTo>
                  <a:pt x="491318" y="179051"/>
                </a:lnTo>
                <a:lnTo>
                  <a:pt x="468172" y="229633"/>
                </a:lnTo>
                <a:lnTo>
                  <a:pt x="449544" y="280640"/>
                </a:lnTo>
                <a:lnTo>
                  <a:pt x="430805" y="331608"/>
                </a:lnTo>
                <a:lnTo>
                  <a:pt x="355434" y="535335"/>
                </a:lnTo>
                <a:lnTo>
                  <a:pt x="328033" y="587686"/>
                </a:lnTo>
                <a:lnTo>
                  <a:pt x="268884" y="595584"/>
                </a:lnTo>
                <a:lnTo>
                  <a:pt x="2330513" y="595584"/>
                </a:lnTo>
                <a:lnTo>
                  <a:pt x="2283787" y="519646"/>
                </a:lnTo>
                <a:lnTo>
                  <a:pt x="2265452" y="468789"/>
                </a:lnTo>
                <a:lnTo>
                  <a:pt x="2246975" y="417985"/>
                </a:lnTo>
                <a:lnTo>
                  <a:pt x="2228319" y="367249"/>
                </a:lnTo>
                <a:lnTo>
                  <a:pt x="2209451" y="316596"/>
                </a:lnTo>
                <a:lnTo>
                  <a:pt x="2190335" y="266041"/>
                </a:lnTo>
                <a:lnTo>
                  <a:pt x="2170938" y="215600"/>
                </a:lnTo>
                <a:lnTo>
                  <a:pt x="2149862" y="172271"/>
                </a:lnTo>
                <a:lnTo>
                  <a:pt x="2122596" y="135149"/>
                </a:lnTo>
                <a:lnTo>
                  <a:pt x="2089156" y="104591"/>
                </a:lnTo>
                <a:lnTo>
                  <a:pt x="2049558" y="80951"/>
                </a:lnTo>
                <a:lnTo>
                  <a:pt x="2003818" y="64584"/>
                </a:lnTo>
                <a:lnTo>
                  <a:pt x="1953877" y="52679"/>
                </a:lnTo>
                <a:lnTo>
                  <a:pt x="1903697" y="42569"/>
                </a:lnTo>
                <a:lnTo>
                  <a:pt x="1853303" y="34066"/>
                </a:lnTo>
                <a:lnTo>
                  <a:pt x="1802723" y="26984"/>
                </a:lnTo>
                <a:lnTo>
                  <a:pt x="1751981" y="21135"/>
                </a:lnTo>
                <a:lnTo>
                  <a:pt x="1701104" y="16333"/>
                </a:lnTo>
                <a:lnTo>
                  <a:pt x="1650116" y="12389"/>
                </a:lnTo>
                <a:lnTo>
                  <a:pt x="1547914" y="6329"/>
                </a:lnTo>
                <a:lnTo>
                  <a:pt x="1448268" y="2223"/>
                </a:lnTo>
                <a:lnTo>
                  <a:pt x="1398443" y="925"/>
                </a:lnTo>
                <a:lnTo>
                  <a:pt x="1348623" y="173"/>
                </a:lnTo>
                <a:lnTo>
                  <a:pt x="1298811" y="0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1" name="object 9"/>
          <p:cNvSpPr/>
          <p:nvPr/>
        </p:nvSpPr>
        <p:spPr>
          <a:xfrm>
            <a:off x="9210040" y="3314700"/>
            <a:ext cx="1791970" cy="606425"/>
          </a:xfrm>
          <a:custGeom>
            <a:avLst/>
            <a:gdLst/>
            <a:ahLst/>
            <a:cxnLst/>
            <a:rect l="l" t="t" r="r" b="b"/>
            <a:pathLst>
              <a:path w="1791970" h="606425">
                <a:moveTo>
                  <a:pt x="884402" y="0"/>
                </a:moveTo>
                <a:lnTo>
                  <a:pt x="832763" y="335"/>
                </a:lnTo>
                <a:lnTo>
                  <a:pt x="782276" y="1348"/>
                </a:lnTo>
                <a:lnTo>
                  <a:pt x="732790" y="3046"/>
                </a:lnTo>
                <a:lnTo>
                  <a:pt x="684149" y="5437"/>
                </a:lnTo>
                <a:lnTo>
                  <a:pt x="636203" y="8529"/>
                </a:lnTo>
                <a:lnTo>
                  <a:pt x="588797" y="12331"/>
                </a:lnTo>
                <a:lnTo>
                  <a:pt x="546384" y="16406"/>
                </a:lnTo>
                <a:lnTo>
                  <a:pt x="502839" y="21263"/>
                </a:lnTo>
                <a:lnTo>
                  <a:pt x="457893" y="26940"/>
                </a:lnTo>
                <a:lnTo>
                  <a:pt x="411274" y="33476"/>
                </a:lnTo>
                <a:lnTo>
                  <a:pt x="362714" y="40908"/>
                </a:lnTo>
                <a:lnTo>
                  <a:pt x="311941" y="49273"/>
                </a:lnTo>
                <a:lnTo>
                  <a:pt x="258686" y="58610"/>
                </a:lnTo>
                <a:lnTo>
                  <a:pt x="218378" y="76041"/>
                </a:lnTo>
                <a:lnTo>
                  <a:pt x="183146" y="131838"/>
                </a:lnTo>
                <a:lnTo>
                  <a:pt x="173833" y="156784"/>
                </a:lnTo>
                <a:lnTo>
                  <a:pt x="161356" y="189263"/>
                </a:lnTo>
                <a:lnTo>
                  <a:pt x="146151" y="228324"/>
                </a:lnTo>
                <a:lnTo>
                  <a:pt x="88534" y="375507"/>
                </a:lnTo>
                <a:lnTo>
                  <a:pt x="66783" y="431402"/>
                </a:lnTo>
                <a:lnTo>
                  <a:pt x="44485" y="489132"/>
                </a:lnTo>
                <a:lnTo>
                  <a:pt x="22079" y="547747"/>
                </a:lnTo>
                <a:lnTo>
                  <a:pt x="0" y="606297"/>
                </a:lnTo>
                <a:lnTo>
                  <a:pt x="157937" y="590925"/>
                </a:lnTo>
                <a:lnTo>
                  <a:pt x="316336" y="577940"/>
                </a:lnTo>
                <a:lnTo>
                  <a:pt x="474802" y="567496"/>
                </a:lnTo>
                <a:lnTo>
                  <a:pt x="632937" y="559747"/>
                </a:lnTo>
                <a:lnTo>
                  <a:pt x="790348" y="554846"/>
                </a:lnTo>
                <a:lnTo>
                  <a:pt x="946636" y="552946"/>
                </a:lnTo>
                <a:lnTo>
                  <a:pt x="1772494" y="552946"/>
                </a:lnTo>
                <a:lnTo>
                  <a:pt x="1762081" y="524799"/>
                </a:lnTo>
                <a:lnTo>
                  <a:pt x="1743466" y="475082"/>
                </a:lnTo>
                <a:lnTo>
                  <a:pt x="1723307" y="421689"/>
                </a:lnTo>
                <a:lnTo>
                  <a:pt x="1702282" y="366345"/>
                </a:lnTo>
                <a:lnTo>
                  <a:pt x="1681070" y="310778"/>
                </a:lnTo>
                <a:lnTo>
                  <a:pt x="1640796" y="205878"/>
                </a:lnTo>
                <a:lnTo>
                  <a:pt x="1607908" y="120802"/>
                </a:lnTo>
                <a:lnTo>
                  <a:pt x="1582420" y="80567"/>
                </a:lnTo>
                <a:lnTo>
                  <a:pt x="1542072" y="59867"/>
                </a:lnTo>
                <a:lnTo>
                  <a:pt x="1488238" y="47263"/>
                </a:lnTo>
                <a:lnTo>
                  <a:pt x="1433845" y="36884"/>
                </a:lnTo>
                <a:lnTo>
                  <a:pt x="1379250" y="28458"/>
                </a:lnTo>
                <a:lnTo>
                  <a:pt x="1324813" y="21715"/>
                </a:lnTo>
                <a:lnTo>
                  <a:pt x="1270889" y="16383"/>
                </a:lnTo>
                <a:lnTo>
                  <a:pt x="1217838" y="12192"/>
                </a:lnTo>
                <a:lnTo>
                  <a:pt x="1115783" y="6146"/>
                </a:lnTo>
                <a:lnTo>
                  <a:pt x="1020310" y="2189"/>
                </a:lnTo>
                <a:lnTo>
                  <a:pt x="974243" y="967"/>
                </a:lnTo>
                <a:lnTo>
                  <a:pt x="929009" y="240"/>
                </a:lnTo>
                <a:lnTo>
                  <a:pt x="884402" y="0"/>
                </a:lnTo>
                <a:close/>
              </a:path>
              <a:path w="1791970" h="606425">
                <a:moveTo>
                  <a:pt x="1772494" y="552946"/>
                </a:moveTo>
                <a:lnTo>
                  <a:pt x="946636" y="552946"/>
                </a:lnTo>
                <a:lnTo>
                  <a:pt x="998415" y="553007"/>
                </a:lnTo>
                <a:lnTo>
                  <a:pt x="1101407" y="554202"/>
                </a:lnTo>
                <a:lnTo>
                  <a:pt x="1203549" y="556868"/>
                </a:lnTo>
                <a:lnTo>
                  <a:pt x="1304723" y="561051"/>
                </a:lnTo>
                <a:lnTo>
                  <a:pt x="1404812" y="566795"/>
                </a:lnTo>
                <a:lnTo>
                  <a:pt x="1503698" y="574146"/>
                </a:lnTo>
                <a:lnTo>
                  <a:pt x="1601265" y="583150"/>
                </a:lnTo>
                <a:lnTo>
                  <a:pt x="1697394" y="593852"/>
                </a:lnTo>
                <a:lnTo>
                  <a:pt x="1744884" y="599854"/>
                </a:lnTo>
                <a:lnTo>
                  <a:pt x="1791970" y="606297"/>
                </a:lnTo>
                <a:lnTo>
                  <a:pt x="1778475" y="569113"/>
                </a:lnTo>
                <a:lnTo>
                  <a:pt x="1772494" y="552946"/>
                </a:lnTo>
                <a:close/>
              </a:path>
            </a:pathLst>
          </a:custGeom>
          <a:solidFill>
            <a:srgbClr val="8ED8F8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2" name="object 13"/>
          <p:cNvSpPr/>
          <p:nvPr/>
        </p:nvSpPr>
        <p:spPr>
          <a:xfrm>
            <a:off x="9210040" y="4552440"/>
            <a:ext cx="1701164" cy="87630"/>
          </a:xfrm>
          <a:custGeom>
            <a:avLst/>
            <a:gdLst/>
            <a:ahLst/>
            <a:cxnLst/>
            <a:rect l="l" t="t" r="r" b="b"/>
            <a:pathLst>
              <a:path w="1701165" h="87629">
                <a:moveTo>
                  <a:pt x="1657261" y="0"/>
                </a:moveTo>
                <a:lnTo>
                  <a:pt x="43726" y="0"/>
                </a:lnTo>
                <a:lnTo>
                  <a:pt x="26714" y="3433"/>
                </a:lnTo>
                <a:lnTo>
                  <a:pt x="12814" y="12800"/>
                </a:lnTo>
                <a:lnTo>
                  <a:pt x="3438" y="26697"/>
                </a:lnTo>
                <a:lnTo>
                  <a:pt x="0" y="43726"/>
                </a:lnTo>
                <a:lnTo>
                  <a:pt x="3438" y="60738"/>
                </a:lnTo>
                <a:lnTo>
                  <a:pt x="12814" y="74637"/>
                </a:lnTo>
                <a:lnTo>
                  <a:pt x="26714" y="84013"/>
                </a:lnTo>
                <a:lnTo>
                  <a:pt x="43726" y="87452"/>
                </a:lnTo>
                <a:lnTo>
                  <a:pt x="1657261" y="87452"/>
                </a:lnTo>
                <a:lnTo>
                  <a:pt x="1674289" y="84013"/>
                </a:lnTo>
                <a:lnTo>
                  <a:pt x="1688187" y="74637"/>
                </a:lnTo>
                <a:lnTo>
                  <a:pt x="1697553" y="60738"/>
                </a:lnTo>
                <a:lnTo>
                  <a:pt x="1700987" y="43726"/>
                </a:lnTo>
                <a:lnTo>
                  <a:pt x="1697553" y="26697"/>
                </a:lnTo>
                <a:lnTo>
                  <a:pt x="1688187" y="12800"/>
                </a:lnTo>
                <a:lnTo>
                  <a:pt x="1674289" y="3433"/>
                </a:lnTo>
                <a:lnTo>
                  <a:pt x="1657261" y="0"/>
                </a:lnTo>
                <a:close/>
              </a:path>
            </a:pathLst>
          </a:custGeom>
          <a:solidFill>
            <a:srgbClr val="8197A5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3" name="object 12"/>
          <p:cNvSpPr/>
          <p:nvPr/>
        </p:nvSpPr>
        <p:spPr>
          <a:xfrm>
            <a:off x="9550580" y="4036820"/>
            <a:ext cx="1106170" cy="401320"/>
          </a:xfrm>
          <a:custGeom>
            <a:avLst/>
            <a:gdLst/>
            <a:ahLst/>
            <a:cxnLst/>
            <a:rect l="l" t="t" r="r" b="b"/>
            <a:pathLst>
              <a:path w="1106170" h="401320">
                <a:moveTo>
                  <a:pt x="552945" y="0"/>
                </a:moveTo>
                <a:lnTo>
                  <a:pt x="492405" y="155"/>
                </a:lnTo>
                <a:lnTo>
                  <a:pt x="432630" y="1759"/>
                </a:lnTo>
                <a:lnTo>
                  <a:pt x="374393" y="4833"/>
                </a:lnTo>
                <a:lnTo>
                  <a:pt x="318466" y="9401"/>
                </a:lnTo>
                <a:lnTo>
                  <a:pt x="265622" y="15486"/>
                </a:lnTo>
                <a:lnTo>
                  <a:pt x="216634" y="23113"/>
                </a:lnTo>
                <a:lnTo>
                  <a:pt x="172275" y="32303"/>
                </a:lnTo>
                <a:lnTo>
                  <a:pt x="133317" y="43080"/>
                </a:lnTo>
                <a:lnTo>
                  <a:pt x="74696" y="69491"/>
                </a:lnTo>
                <a:lnTo>
                  <a:pt x="46953" y="102531"/>
                </a:lnTo>
                <a:lnTo>
                  <a:pt x="37499" y="135956"/>
                </a:lnTo>
                <a:lnTo>
                  <a:pt x="16287" y="210329"/>
                </a:lnTo>
                <a:lnTo>
                  <a:pt x="1411" y="262805"/>
                </a:lnTo>
                <a:lnTo>
                  <a:pt x="0" y="279219"/>
                </a:lnTo>
                <a:lnTo>
                  <a:pt x="4541" y="294503"/>
                </a:lnTo>
                <a:lnTo>
                  <a:pt x="53017" y="323519"/>
                </a:lnTo>
                <a:lnTo>
                  <a:pt x="118454" y="342842"/>
                </a:lnTo>
                <a:lnTo>
                  <a:pt x="158751" y="353179"/>
                </a:lnTo>
                <a:lnTo>
                  <a:pt x="203701" y="363434"/>
                </a:lnTo>
                <a:lnTo>
                  <a:pt x="253006" y="373207"/>
                </a:lnTo>
                <a:lnTo>
                  <a:pt x="306368" y="382100"/>
                </a:lnTo>
                <a:lnTo>
                  <a:pt x="363488" y="389711"/>
                </a:lnTo>
                <a:lnTo>
                  <a:pt x="424067" y="395643"/>
                </a:lnTo>
                <a:lnTo>
                  <a:pt x="487806" y="399494"/>
                </a:lnTo>
                <a:lnTo>
                  <a:pt x="554407" y="400867"/>
                </a:lnTo>
                <a:lnTo>
                  <a:pt x="620979" y="399494"/>
                </a:lnTo>
                <a:lnTo>
                  <a:pt x="684456" y="395661"/>
                </a:lnTo>
                <a:lnTo>
                  <a:pt x="744804" y="389751"/>
                </a:lnTo>
                <a:lnTo>
                  <a:pt x="801651" y="382166"/>
                </a:lnTo>
                <a:lnTo>
                  <a:pt x="854712" y="373303"/>
                </a:lnTo>
                <a:lnTo>
                  <a:pt x="903700" y="363561"/>
                </a:lnTo>
                <a:lnTo>
                  <a:pt x="948329" y="353337"/>
                </a:lnTo>
                <a:lnTo>
                  <a:pt x="988312" y="343028"/>
                </a:lnTo>
                <a:lnTo>
                  <a:pt x="1053194" y="323749"/>
                </a:lnTo>
                <a:lnTo>
                  <a:pt x="1091673" y="307295"/>
                </a:lnTo>
                <a:lnTo>
                  <a:pt x="1105888" y="279441"/>
                </a:lnTo>
                <a:lnTo>
                  <a:pt x="1104482" y="263047"/>
                </a:lnTo>
                <a:lnTo>
                  <a:pt x="1088767" y="207362"/>
                </a:lnTo>
                <a:lnTo>
                  <a:pt x="1077047" y="166587"/>
                </a:lnTo>
                <a:lnTo>
                  <a:pt x="1057784" y="102531"/>
                </a:lnTo>
                <a:lnTo>
                  <a:pt x="1030394" y="72913"/>
                </a:lnTo>
                <a:lnTo>
                  <a:pt x="972061" y="48058"/>
                </a:lnTo>
                <a:lnTo>
                  <a:pt x="933223" y="37475"/>
                </a:lnTo>
                <a:lnTo>
                  <a:pt x="888967" y="28152"/>
                </a:lnTo>
                <a:lnTo>
                  <a:pt x="840067" y="20114"/>
                </a:lnTo>
                <a:lnTo>
                  <a:pt x="787295" y="13383"/>
                </a:lnTo>
                <a:lnTo>
                  <a:pt x="731424" y="7983"/>
                </a:lnTo>
                <a:lnTo>
                  <a:pt x="673227" y="3936"/>
                </a:lnTo>
                <a:lnTo>
                  <a:pt x="613476" y="1268"/>
                </a:lnTo>
                <a:lnTo>
                  <a:pt x="552945" y="0"/>
                </a:lnTo>
                <a:close/>
              </a:path>
            </a:pathLst>
          </a:custGeom>
          <a:solidFill>
            <a:srgbClr val="8197A5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4" name="object 15"/>
          <p:cNvSpPr/>
          <p:nvPr/>
        </p:nvSpPr>
        <p:spPr>
          <a:xfrm>
            <a:off x="10656750" y="4795391"/>
            <a:ext cx="433705" cy="401320"/>
          </a:xfrm>
          <a:custGeom>
            <a:avLst/>
            <a:gdLst/>
            <a:ahLst/>
            <a:cxnLst/>
            <a:rect l="l" t="t" r="r" b="b"/>
            <a:pathLst>
              <a:path w="433704" h="401320">
                <a:moveTo>
                  <a:pt x="433090" y="0"/>
                </a:moveTo>
                <a:lnTo>
                  <a:pt x="426546" y="31125"/>
                </a:lnTo>
                <a:lnTo>
                  <a:pt x="409236" y="56522"/>
                </a:lnTo>
                <a:lnTo>
                  <a:pt x="383701" y="73635"/>
                </a:lnTo>
                <a:lnTo>
                  <a:pt x="352483" y="79908"/>
                </a:lnTo>
                <a:lnTo>
                  <a:pt x="20" y="79908"/>
                </a:lnTo>
                <a:lnTo>
                  <a:pt x="0" y="169557"/>
                </a:lnTo>
                <a:lnTo>
                  <a:pt x="5497" y="230880"/>
                </a:lnTo>
                <a:lnTo>
                  <a:pt x="19991" y="273517"/>
                </a:lnTo>
                <a:lnTo>
                  <a:pt x="42459" y="311749"/>
                </a:lnTo>
                <a:lnTo>
                  <a:pt x="71780" y="344549"/>
                </a:lnTo>
                <a:lnTo>
                  <a:pt x="106834" y="370893"/>
                </a:lnTo>
                <a:lnTo>
                  <a:pt x="146502" y="389756"/>
                </a:lnTo>
                <a:lnTo>
                  <a:pt x="189663" y="400113"/>
                </a:lnTo>
                <a:lnTo>
                  <a:pt x="235198" y="400938"/>
                </a:lnTo>
                <a:lnTo>
                  <a:pt x="283310" y="391296"/>
                </a:lnTo>
                <a:lnTo>
                  <a:pt x="326095" y="372320"/>
                </a:lnTo>
                <a:lnTo>
                  <a:pt x="362793" y="344928"/>
                </a:lnTo>
                <a:lnTo>
                  <a:pt x="392641" y="310038"/>
                </a:lnTo>
                <a:lnTo>
                  <a:pt x="414878" y="268568"/>
                </a:lnTo>
                <a:lnTo>
                  <a:pt x="428742" y="221435"/>
                </a:lnTo>
                <a:lnTo>
                  <a:pt x="433471" y="169557"/>
                </a:lnTo>
                <a:lnTo>
                  <a:pt x="433090" y="0"/>
                </a:lnTo>
                <a:close/>
              </a:path>
            </a:pathLst>
          </a:custGeom>
          <a:solidFill>
            <a:srgbClr val="8197A5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5" name="object 14"/>
          <p:cNvSpPr/>
          <p:nvPr/>
        </p:nvSpPr>
        <p:spPr>
          <a:xfrm>
            <a:off x="8993187" y="4828936"/>
            <a:ext cx="433705" cy="367775"/>
          </a:xfrm>
          <a:custGeom>
            <a:avLst/>
            <a:gdLst/>
            <a:ahLst/>
            <a:cxnLst/>
            <a:rect l="l" t="t" r="r" b="b"/>
            <a:pathLst>
              <a:path w="433704" h="400684">
                <a:moveTo>
                  <a:pt x="0" y="0"/>
                </a:moveTo>
                <a:lnTo>
                  <a:pt x="41" y="158518"/>
                </a:lnTo>
                <a:lnTo>
                  <a:pt x="1949" y="206072"/>
                </a:lnTo>
                <a:lnTo>
                  <a:pt x="20478" y="275093"/>
                </a:lnTo>
                <a:lnTo>
                  <a:pt x="43325" y="313842"/>
                </a:lnTo>
                <a:lnTo>
                  <a:pt x="73151" y="346540"/>
                </a:lnTo>
                <a:lnTo>
                  <a:pt x="108699" y="372355"/>
                </a:lnTo>
                <a:lnTo>
                  <a:pt x="148713" y="390453"/>
                </a:lnTo>
                <a:lnTo>
                  <a:pt x="191935" y="400000"/>
                </a:lnTo>
                <a:lnTo>
                  <a:pt x="237109" y="400164"/>
                </a:lnTo>
                <a:lnTo>
                  <a:pt x="282533" y="390453"/>
                </a:lnTo>
                <a:lnTo>
                  <a:pt x="323682" y="371996"/>
                </a:lnTo>
                <a:lnTo>
                  <a:pt x="359741" y="345778"/>
                </a:lnTo>
                <a:lnTo>
                  <a:pt x="389681" y="312884"/>
                </a:lnTo>
                <a:lnTo>
                  <a:pt x="412526" y="274370"/>
                </a:lnTo>
                <a:lnTo>
                  <a:pt x="427302" y="231296"/>
                </a:lnTo>
                <a:lnTo>
                  <a:pt x="433031" y="184721"/>
                </a:lnTo>
                <a:lnTo>
                  <a:pt x="433326" y="158518"/>
                </a:lnTo>
                <a:lnTo>
                  <a:pt x="433133" y="79349"/>
                </a:lnTo>
                <a:lnTo>
                  <a:pt x="80568" y="79349"/>
                </a:lnTo>
                <a:lnTo>
                  <a:pt x="49475" y="73130"/>
                </a:lnTo>
                <a:lnTo>
                  <a:pt x="24020" y="56153"/>
                </a:lnTo>
                <a:lnTo>
                  <a:pt x="6697" y="30936"/>
                </a:lnTo>
                <a:lnTo>
                  <a:pt x="0" y="0"/>
                </a:lnTo>
                <a:close/>
              </a:path>
            </a:pathLst>
          </a:custGeom>
          <a:solidFill>
            <a:srgbClr val="8197A5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65953" y="1301715"/>
            <a:ext cx="1454468" cy="1441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808162" y="590479"/>
            <a:ext cx="7545388" cy="914541"/>
          </a:xfrm>
        </p:spPr>
        <p:txBody>
          <a:bodyPr/>
          <a:lstStyle/>
          <a:p>
            <a:r>
              <a:rPr lang="ru-RU" dirty="0" smtClean="0">
                <a:solidFill>
                  <a:srgbClr val="404040"/>
                </a:solidFill>
              </a:rPr>
              <a:t>Что влияет на реакцию водителя</a:t>
            </a:r>
            <a:endParaRPr lang="ru-RU" dirty="0">
              <a:solidFill>
                <a:srgbClr val="404040"/>
              </a:solidFill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971933" y="1231851"/>
            <a:ext cx="7495917" cy="133037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404040"/>
                </a:solidFill>
              </a:rPr>
              <a:t>Насколько быстро с момента обнаружения водителем опасности может остановиться автомобиль?</a:t>
            </a:r>
            <a:endParaRPr lang="ru-RU" dirty="0">
              <a:solidFill>
                <a:srgbClr val="404040"/>
              </a:solidFill>
            </a:endParaRPr>
          </a:p>
        </p:txBody>
      </p:sp>
      <p:pic>
        <p:nvPicPr>
          <p:cNvPr id="6" name="Изображение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5707" y="2381250"/>
            <a:ext cx="8891415" cy="414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22412" y="798309"/>
            <a:ext cx="8850313" cy="100666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404040"/>
                </a:solidFill>
              </a:rPr>
              <a:t>Время, которое не учитывает </a:t>
            </a:r>
            <a:br>
              <a:rPr lang="ru-RU" dirty="0" smtClean="0">
                <a:solidFill>
                  <a:srgbClr val="404040"/>
                </a:solidFill>
              </a:rPr>
            </a:br>
            <a:r>
              <a:rPr lang="ru-RU" dirty="0" smtClean="0">
                <a:solidFill>
                  <a:srgbClr val="404040"/>
                </a:solidFill>
              </a:rPr>
              <a:t>водитель</a:t>
            </a:r>
            <a:endParaRPr lang="ru-RU" dirty="0">
              <a:solidFill>
                <a:srgbClr val="40404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87638" y="1893328"/>
            <a:ext cx="8304212" cy="496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41586" y="558704"/>
            <a:ext cx="6716714" cy="97809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404040"/>
                </a:solidFill>
              </a:rPr>
              <a:t>Как быстро может остановиться </a:t>
            </a:r>
            <a:br>
              <a:rPr lang="ru-RU" dirty="0" smtClean="0">
                <a:solidFill>
                  <a:srgbClr val="404040"/>
                </a:solidFill>
              </a:rPr>
            </a:br>
            <a:r>
              <a:rPr lang="ru-RU" dirty="0" smtClean="0">
                <a:solidFill>
                  <a:srgbClr val="404040"/>
                </a:solidFill>
              </a:rPr>
              <a:t>автомобиль?</a:t>
            </a:r>
            <a:endParaRPr lang="ru-RU" dirty="0">
              <a:solidFill>
                <a:srgbClr val="40404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11413" y="1725613"/>
            <a:ext cx="9274528" cy="495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51036" y="758729"/>
            <a:ext cx="7212014" cy="57804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404040"/>
                </a:solidFill>
              </a:rPr>
              <a:t>От чего зависит тормозной путь?</a:t>
            </a:r>
            <a:endParaRPr lang="ru-RU" dirty="0">
              <a:solidFill>
                <a:srgbClr val="40404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9988" y="1523999"/>
            <a:ext cx="8856662" cy="5143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636712" y="798309"/>
            <a:ext cx="8421688" cy="128289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404040"/>
                </a:solidFill>
              </a:rPr>
              <a:t>Чем позже водитель замечает пешехода,</a:t>
            </a:r>
            <a:br>
              <a:rPr lang="ru-RU" dirty="0" smtClean="0">
                <a:solidFill>
                  <a:srgbClr val="40404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тем выше риск аварии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59013" y="2276475"/>
            <a:ext cx="9294812" cy="428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232</TotalTime>
  <Words>232</Words>
  <Application>Microsoft Office PowerPoint</Application>
  <PresentationFormat>Произвольный</PresentationFormat>
  <Paragraphs>40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Параллакс</vt:lpstr>
      <vt:lpstr>Слайд 1</vt:lpstr>
      <vt:lpstr>Что говорят правила?</vt:lpstr>
      <vt:lpstr>ВИДЫ    ДВИЖЕНИЯ</vt:lpstr>
      <vt:lpstr>Ошибки водителей</vt:lpstr>
      <vt:lpstr>Что влияет на реакцию водителя</vt:lpstr>
      <vt:lpstr>Время, которое не учитывает  водитель</vt:lpstr>
      <vt:lpstr>Как быстро может остановиться  автомобиль?</vt:lpstr>
      <vt:lpstr>От чего зависит тормозной путь?</vt:lpstr>
      <vt:lpstr>Чем позже водитель замечает пешехода, тем выше риск аварии</vt:lpstr>
      <vt:lpstr>Контрольные вопросы:</vt:lpstr>
      <vt:lpstr>Контрольные вопросы: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«Безопасный переход для двоих»</dc:title>
  <dc:creator>пользователь Microsoft Office</dc:creator>
  <cp:lastModifiedBy>user</cp:lastModifiedBy>
  <cp:revision>28</cp:revision>
  <dcterms:created xsi:type="dcterms:W3CDTF">2016-11-21T13:32:47Z</dcterms:created>
  <dcterms:modified xsi:type="dcterms:W3CDTF">2020-12-15T17:33:24Z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6095826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D6.1.2</vt:lpwstr>
  </property>
</Properties>
</file>