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620" y="6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943600" y="8555568"/>
            <a:ext cx="571500" cy="486833"/>
          </a:xfrm>
        </p:spPr>
        <p:txBody>
          <a:bodyPr/>
          <a:lstStyle/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61722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8B6104-1D12-4BDA-B605-B38AA04CC7E2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0A5A7E-90C7-41DC-8C31-4C0C92205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8" y="357159"/>
            <a:ext cx="6286544" cy="85725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ДИСТАНЦИОННОЕ ОБУЧЕНИЕ ДЕТЕЙ с  РАС. Рекомендации родителям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90" y="1500166"/>
            <a:ext cx="6429420" cy="735811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100" dirty="0" smtClean="0">
                <a:solidFill>
                  <a:schemeClr val="tx1"/>
                </a:solidFill>
              </a:rPr>
              <a:t>Уважаемые родители, сейчас  ваш ребёнок обучается  дистанционно.  У нас это вызывает определенное беспокойство: смена режима дня, изменение в подходах к обучению, эмоциональное пресыщение и т.п. В связи с этим мы разработали рекомендации для  того, чтобы обучение проходило максимально  комфортно для вас и ребенка в домашних условиях</a:t>
            </a:r>
            <a:r>
              <a:rPr lang="ru-RU" sz="3100" dirty="0" smtClean="0"/>
              <a:t>. </a:t>
            </a: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Соблюдайте режим дня.  Проговаривайте, что вы сейчас будете делать  и сопровождайте  все действия картинками или показом. Так ребёнок будет подготовлен к действиям.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Выполнение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заданий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должно проходить под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руководством родителя или при его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поддержке. Для этого мы вам даём подробные инструкции.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Подберите  </a:t>
            </a:r>
            <a:r>
              <a:rPr lang="ru-RU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мотиваторы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повышения интереса к учебной деятельности и эффективного формирования учебных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навыков (сладости, похвала, объятия и т.п.)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Применяйте  методы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визуальной поддержки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(последовательности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выполнения отдельных учебных действий; визуальное расписание занятий или распорядка дня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 algn="just"/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>
              <a:solidFill>
                <a:schemeClr val="tx1"/>
              </a:solidFill>
            </a:endParaRPr>
          </a:p>
          <a:p>
            <a:pPr algn="just"/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596"/>
            <a:ext cx="6515100" cy="828680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/>
              <a:t>      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Предупреждайте переутомление ребёнка.   Делайте паузы,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физминутки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Занимайтесь тогда,  когда ребёнок готов к выполнению заданий.</a:t>
            </a:r>
          </a:p>
          <a:p>
            <a:pPr marL="457200" indent="-457200" algn="just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6. Инструкция  к заданию должна быть максимально короткой, но и её нужно повторить несколько раз и сопроводить показом, схемами.</a:t>
            </a:r>
          </a:p>
          <a:p>
            <a:pPr marL="457200" indent="-457200" algn="just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7. Соблюдайте тишину, громкие звуки, шум могут вызвать сенсорное пресыщение. </a:t>
            </a:r>
          </a:p>
          <a:p>
            <a:pPr marL="457200" indent="-457200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ВАЖНО:</a:t>
            </a:r>
          </a:p>
          <a:p>
            <a:pPr marL="457200" indent="-457200" algn="just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Часто дети кричат, проявляют агрессию, отказываются от выполнения задания, когда им предъявляют совершенно новый, незнакомый материал. Поэтому, переход от одного, более простого задания,  к более сложному должен быть максимально плавным, постепенным.   </a:t>
            </a:r>
          </a:p>
          <a:p>
            <a:pPr marL="457200" indent="-457200" algn="just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ВСЕГДА  выполнение незнакомого задания сопровождайте показом. Ребёнок поймет закономерность и,   сначала с вашей поддержкой, а потом и самостоятельно, будет его выполнять. </a:t>
            </a:r>
          </a:p>
          <a:p>
            <a:pPr marL="457200" indent="-457200" algn="just">
              <a:buNone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Помните, что вы всегда, в случае затруднения, можете обратиться к учителю, психологу или логопеду. </a:t>
            </a:r>
          </a:p>
          <a:p>
            <a:pPr marL="457200" indent="-457200" algn="just">
              <a:buNone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None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None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None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AutoNum type="arabicPeriod" startAt="6"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57</TotalTime>
  <Words>305</Words>
  <Application>Microsoft Office PowerPoint</Application>
  <PresentationFormat>Экран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Апекс</vt:lpstr>
      <vt:lpstr>ДИСТАНЦИОННОЕ ОБУЧЕНИЕ ДЕТЕЙ с  РАС. Рекомендации родителям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7</cp:revision>
  <dcterms:created xsi:type="dcterms:W3CDTF">2020-04-21T02:49:36Z</dcterms:created>
  <dcterms:modified xsi:type="dcterms:W3CDTF">2020-04-21T03:56:49Z</dcterms:modified>
</cp:coreProperties>
</file>