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4"/>
  </p:notesMasterIdLst>
  <p:sldIdLst>
    <p:sldId id="256" r:id="rId2"/>
    <p:sldId id="272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291" autoAdjust="0"/>
  </p:normalViewPr>
  <p:slideViewPr>
    <p:cSldViewPr>
      <p:cViewPr varScale="1">
        <p:scale>
          <a:sx n="81" d="100"/>
          <a:sy n="81" d="100"/>
        </p:scale>
        <p:origin x="8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519E4-DBAA-4D5D-84DB-47E8DC6D3A0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1ACCC-39C6-4DE0-AFAF-AD5921530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44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2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02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63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80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63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33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6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03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04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76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08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3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22363"/>
            <a:ext cx="9036496" cy="1874589"/>
          </a:xfrm>
        </p:spPr>
        <p:txBody>
          <a:bodyPr>
            <a:normAutofit fontScale="90000"/>
          </a:bodyPr>
          <a:lstStyle/>
          <a:p>
            <a:r>
              <a:rPr lang="ru-RU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упражнений</a:t>
            </a:r>
            <a:br>
              <a:rPr lang="ru-RU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«Для тех, кто дома»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7C01AB8-89BA-48E0-B020-F3B38C951706}"/>
              </a:ext>
            </a:extLst>
          </p:cNvPr>
          <p:cNvSpPr/>
          <p:nvPr/>
        </p:nvSpPr>
        <p:spPr>
          <a:xfrm>
            <a:off x="4716016" y="4077071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D9318B-0E3E-4F0D-8AA2-E224991F3C14}"/>
              </a:ext>
            </a:extLst>
          </p:cNvPr>
          <p:cNvSpPr/>
          <p:nvPr/>
        </p:nvSpPr>
        <p:spPr>
          <a:xfrm rot="10800000" flipV="1">
            <a:off x="4283968" y="4015515"/>
            <a:ext cx="4860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Марулина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Алена Ивановна                        воспитатель ВКК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Асбестовская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школа-интернат»  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1-отделение</a:t>
            </a:r>
          </a:p>
        </p:txBody>
      </p:sp>
      <p:pic>
        <p:nvPicPr>
          <p:cNvPr id="7" name="Звук 6">
            <a:hlinkClick r:id="" action="ppaction://media"/>
            <a:extLst>
              <a:ext uri="{FF2B5EF4-FFF2-40B4-BE49-F238E27FC236}">
                <a16:creationId xmlns:a16="http://schemas.microsoft.com/office/drawing/2014/main" id="{00BC4041-9886-4D9B-B8ED-A98AB1B17E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4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35"/>
    </mc:Choice>
    <mc:Fallback>
      <p:transition spd="slow" advTm="15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06771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Шпагат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растяжка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3212977"/>
            <a:ext cx="2890664" cy="1368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вгений\Desktop\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517217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F1382EEC-BCF4-455A-A0D2-F06304ECB6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6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03"/>
    </mc:Choice>
    <mc:Fallback>
      <p:transition spd="slow" advTm="18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851694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</a:p>
        </p:txBody>
      </p:sp>
      <p:pic>
        <p:nvPicPr>
          <p:cNvPr id="3074" name="Picture 2" descr="C:\Users\Евгений\Desktop\kisspng-yoga-pilates-mats-sitting-textile-meditation-5ac8922227e3a1.11923738152309405016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170002"/>
            <a:ext cx="4752529" cy="541494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D5E60D62-00B9-4478-87B8-F169271EFD2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554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080"/>
    </mc:Choice>
    <mc:Fallback>
      <p:transition spd="slow" advTm="64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2935" objId="3"/>
        <p14:playEvt time="63535" objId="5"/>
        <p14:stopEvt time="64080" objId="3"/>
        <p14:stopEvt time="64080" objId="5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003232" cy="2520280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здоровы!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D9C2FD-7D20-462E-BD29-6528372C9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080" y="3573016"/>
            <a:ext cx="2389839" cy="2232248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262A243A-F827-4B37-9ED7-842D96AED7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6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51"/>
    </mc:Choice>
    <mc:Fallback>
      <p:transition spd="slow" advTm="2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768" y="332656"/>
            <a:ext cx="8694712" cy="489654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жизненно важных навыков  в процессе занятий  физической культурой.</a:t>
            </a:r>
            <a:b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обучение физической активности в домашних условиях;</a:t>
            </a:r>
            <a:b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воспитание системной потребности к регулярным занятиям;</a:t>
            </a:r>
            <a:b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способствовать развитию координации движений и пространственной ориентации;</a:t>
            </a:r>
            <a:b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коррекция осанки и двигательных навыков.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7C01AB8-89BA-48E0-B020-F3B38C951706}"/>
              </a:ext>
            </a:extLst>
          </p:cNvPr>
          <p:cNvSpPr/>
          <p:nvPr/>
        </p:nvSpPr>
        <p:spPr>
          <a:xfrm>
            <a:off x="4716016" y="4077071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16A451F3-3449-4A05-BFD1-883FBA2F34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5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3"/>
    </mc:Choice>
    <mc:Fallback>
      <p:transition spd="slow" advTm="1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195712"/>
            <a:ext cx="8334648" cy="1073048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Отжимание с планкой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2708921"/>
            <a:ext cx="2736304" cy="20162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вгений\Desktop\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334648" cy="496855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Звук 5">
            <a:hlinkClick r:id="" action="ppaction://media"/>
            <a:extLst>
              <a:ext uri="{FF2B5EF4-FFF2-40B4-BE49-F238E27FC236}">
                <a16:creationId xmlns:a16="http://schemas.microsoft.com/office/drawing/2014/main" id="{DFB6B942-8C67-41FE-837C-EEBB231193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56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47"/>
    </mc:Choice>
    <mc:Fallback>
      <p:transition spd="slow" advTm="13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116632"/>
            <a:ext cx="7254527" cy="864096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«Пловец»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132856"/>
            <a:ext cx="3466728" cy="33123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вгений\Desktop\shbpbox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7" y="1412776"/>
            <a:ext cx="8117633" cy="5184576"/>
          </a:xfrm>
          <a:prstGeom prst="rect">
            <a:avLst/>
          </a:prstGeo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4DA3EE02-DFC7-4F31-9C76-58A53D37F1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415"/>
    </mc:Choice>
    <mc:Fallback>
      <p:transition spd="slow" advTm="29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2348880"/>
            <a:ext cx="3311550" cy="21698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7"/>
            <a:ext cx="7571184" cy="792088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«Перекаты»</a:t>
            </a:r>
          </a:p>
        </p:txBody>
      </p:sp>
      <p:pic>
        <p:nvPicPr>
          <p:cNvPr id="3074" name="Picture 2" descr="C:\Users\Евгений\Desktop\f8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4745"/>
            <a:ext cx="8229600" cy="540059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8C99EC0A-B446-415A-8EE5-0D917D8D93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1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31"/>
    </mc:Choice>
    <mc:Fallback>
      <p:transition spd="slow" advTm="30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7830591" cy="739552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пресса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2132856"/>
            <a:ext cx="4042792" cy="26642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Евгений\Desktop\3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507651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728F55E3-5ABC-42B8-8120-FD769F3474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82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208"/>
    </mc:Choice>
    <mc:Fallback>
      <p:transition spd="slow" advTm="28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7470551" cy="523529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Отжимание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772816"/>
            <a:ext cx="4175646" cy="3960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4834880" cy="648073"/>
          </a:xfrm>
        </p:spPr>
        <p:txBody>
          <a:bodyPr>
            <a:noAutofit/>
          </a:bodyPr>
          <a:lstStyle/>
          <a:p>
            <a:endParaRPr lang="ru-RU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Евгений\Desktop\26352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2737"/>
            <a:ext cx="8273845" cy="547260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B4C7FA61-4CE6-4D71-A403-24158D60BF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9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95"/>
    </mc:Choice>
    <mc:Fallback>
      <p:transition spd="slow" advTm="30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779686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Выпрыгивания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204863"/>
            <a:ext cx="3456384" cy="26642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Евгений\Desktop\fat-burn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291264" cy="510016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630239A0-47AF-460E-82A6-856DEA78BA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9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567"/>
    </mc:Choice>
    <mc:Fallback>
      <p:transition spd="slow" advTm="305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31224" cy="1067718"/>
          </a:xfrm>
        </p:spPr>
        <p:txBody>
          <a:bodyPr>
            <a:no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Подъем прямых ног «ножницы»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844824"/>
            <a:ext cx="3312368" cy="37444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Евгений\Desktop\7-2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90" y="1526712"/>
            <a:ext cx="8259974" cy="505823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D351042E-9459-4BD5-BAB2-3C8EC4B165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0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83"/>
    </mc:Choice>
    <mc:Fallback>
      <p:transition spd="slow" advTm="25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9|0.6"/>
</p:tagLst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</TotalTime>
  <Words>116</Words>
  <Application>Microsoft Office PowerPoint</Application>
  <PresentationFormat>Экран (4:3)</PresentationFormat>
  <Paragraphs>19</Paragraphs>
  <Slides>12</Slides>
  <Notes>0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Комплекс упражнений «Для тех, кто дома»</vt:lpstr>
      <vt:lpstr>Цель: формирование жизненно важных навыков  в процессе занятий  физической культурой.    Задачи: 1. обучение физической активности в домашних условиях; 2. воспитание системной потребности к регулярным занятиям; 3. способствовать развитию координации движений и пространственной ориентации; 4. коррекция осанки и двигательных навыков.</vt:lpstr>
      <vt:lpstr>       Отжимание с планкой</vt:lpstr>
      <vt:lpstr>«Пловец»</vt:lpstr>
      <vt:lpstr>Презентация PowerPoint</vt:lpstr>
      <vt:lpstr>Упражнения для пресса</vt:lpstr>
      <vt:lpstr>Отжимание</vt:lpstr>
      <vt:lpstr>Выпрыгивания</vt:lpstr>
      <vt:lpstr>Подъем прямых ног «ножницы»</vt:lpstr>
      <vt:lpstr> Шпагат (растяжка)</vt:lpstr>
      <vt:lpstr>Дыхательная гимнастика</vt:lpstr>
      <vt:lpstr>Будьте здоровы!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 упражнений</dc:title>
  <dc:creator>Евгений</dc:creator>
  <cp:lastModifiedBy>User</cp:lastModifiedBy>
  <cp:revision>47</cp:revision>
  <dcterms:created xsi:type="dcterms:W3CDTF">2020-03-23T04:15:26Z</dcterms:created>
  <dcterms:modified xsi:type="dcterms:W3CDTF">2020-05-06T05:29:06Z</dcterms:modified>
</cp:coreProperties>
</file>