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 userDrawn="1"/>
        </p:nvSpPr>
        <p:spPr>
          <a:xfrm>
            <a:off x="611560" y="1484784"/>
            <a:ext cx="8064896" cy="4104456"/>
          </a:xfrm>
          <a:prstGeom prst="snip2DiagRect">
            <a:avLst>
              <a:gd name="adj1" fmla="val 30323"/>
              <a:gd name="adj2" fmla="val 3244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5000">
                <a:schemeClr val="accent3">
                  <a:tint val="37000"/>
                  <a:satMod val="300000"/>
                  <a:alpha val="47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36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47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6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51520" y="188640"/>
            <a:ext cx="8640960" cy="6480720"/>
          </a:xfrm>
          <a:prstGeom prst="round2Diag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44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29219"/>
            <a:ext cx="1722124" cy="2438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7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6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69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94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52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05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0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73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A67E-E557-4218-88FD-E7C67D2A1F2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F705-6939-47CE-98EF-D33B83F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2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0460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Окружающий мир 2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Россия на карте. 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_Albionic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149080"/>
            <a:ext cx="5576664" cy="1345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Условные обозначения.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268760"/>
            <a:ext cx="84969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читать карту.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1.Определим стороны  горизонта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2.Определям , что обозначают на карте различные цвета.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8568952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37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8600"/>
            <a:ext cx="8496944" cy="62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сегодня на уроке узнал…….</a:t>
            </a:r>
          </a:p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меня сегодня на уроке особенно получилось……</a:t>
            </a:r>
          </a:p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бы похвалил себя за……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r>
              <a:rPr lang="ru-RU" dirty="0" smtClean="0"/>
              <a:t>1. Прочитать тему по учебнику (стр.90 - 95), ответить на вопросы, стр. 95.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на дом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9288"/>
            <a:ext cx="864096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324433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          </a:t>
            </a:r>
            <a:r>
              <a:rPr lang="ru-RU" sz="48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Начинаем ровно в срок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любимейший урок.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Дружно за руки возьмёмся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друг другу улыбнёмся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сегодня для нас всех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 придёт успех!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002.radikal.ru/i199/1109/5a/1168577f76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808312" cy="23714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53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389438"/>
            <a:ext cx="7772400" cy="288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852936"/>
            <a:ext cx="7772400" cy="15001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Россией Солнце светит,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дожди шумят над ней.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целом свете, в целом свете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страны ее родней!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(О. </a:t>
            </a:r>
            <a:r>
              <a:rPr lang="ru-RU" sz="4000" dirty="0" err="1" smtClean="0">
                <a:solidFill>
                  <a:srgbClr val="FF0000"/>
                </a:solidFill>
              </a:rPr>
              <a:t>Высотская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C:\Users\user\Desktop\1573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4283968" cy="2996952"/>
          </a:xfrm>
          <a:prstGeom prst="rect">
            <a:avLst/>
          </a:prstGeom>
          <a:noFill/>
        </p:spPr>
      </p:pic>
      <p:pic>
        <p:nvPicPr>
          <p:cNvPr id="1027" name="Picture 3" descr="C:\Users\user\Desktop\20151203_08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06794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5283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Карта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– это уменьшенное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изображение земной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поверхности  на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плоскости с помощью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условных знаков.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 ТАКОЕ КАРТА?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4283968" cy="4320480"/>
          </a:xfrm>
          <a:prstGeom prst="rect">
            <a:avLst/>
          </a:prstGeom>
          <a:noFill/>
        </p:spPr>
      </p:pic>
      <p:pic>
        <p:nvPicPr>
          <p:cNvPr id="4099" name="Picture 3" descr="C:\Users\user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История </a:t>
            </a:r>
            <a:r>
              <a:rPr lang="ru-RU" sz="3600" dirty="0" smtClean="0"/>
              <a:t>возникновения карты: уходит в глубокую древность. Тогда ещё люди не знали письменности. Они делали рисунки на камнях, бересте, дереве, шёлке, костяных пластинках. Возраст первых найденных карт – 10 – 15 тысячелетий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33143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0_d8a1f_27b4dfce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320480" cy="4752528"/>
          </a:xfrm>
          <a:prstGeom prst="rect">
            <a:avLst/>
          </a:prstGeom>
          <a:noFill/>
        </p:spPr>
      </p:pic>
      <p:pic>
        <p:nvPicPr>
          <p:cNvPr id="6147" name="Picture 3" descr="C:\Users\user\Desktop\karti_ploskoy_zemli 66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96043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России первая карта появилась в 16 веке. Царь Иван Грозный велел «землю измерить, и чертёж государства сделать». Первая карта в России называлась «Большой чертёж».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194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Окружающий мир 2 класс Россия на карте. </vt:lpstr>
      <vt:lpstr>Слайд 2</vt:lpstr>
      <vt:lpstr>Слайд 3</vt:lpstr>
      <vt:lpstr>Слайд 4</vt:lpstr>
      <vt:lpstr>Слайд 5</vt:lpstr>
      <vt:lpstr>ЧТО ТАКОЕ КАРТА?</vt:lpstr>
      <vt:lpstr>ИСТОРИЯ</vt:lpstr>
      <vt:lpstr>Слайд 8</vt:lpstr>
      <vt:lpstr>В России первая карта появилась в 16 веке. Царь Иван Грозный велел «землю измерить, и чертёж государства сделать». Первая карта в России называлась «Большой чертёж».</vt:lpstr>
      <vt:lpstr>Слайд 10</vt:lpstr>
      <vt:lpstr>Условные обозначения.</vt:lpstr>
      <vt:lpstr>Как читать карту. 1.Определим стороны  горизонта</vt:lpstr>
      <vt:lpstr>2.Определям , что обозначают на карте различные цвета.</vt:lpstr>
      <vt:lpstr>Слайд 14</vt:lpstr>
      <vt:lpstr>Продолжите предложения:</vt:lpstr>
      <vt:lpstr>Задание на дом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«Светлый край берез, моя Россия»</dc:title>
  <dc:creator>Ольга Михайловна</dc:creator>
  <cp:lastModifiedBy>Lenovo</cp:lastModifiedBy>
  <cp:revision>21</cp:revision>
  <dcterms:created xsi:type="dcterms:W3CDTF">2014-10-10T19:34:25Z</dcterms:created>
  <dcterms:modified xsi:type="dcterms:W3CDTF">2020-05-13T04:09:21Z</dcterms:modified>
</cp:coreProperties>
</file>