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9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8" r:id="rId9"/>
    <p:sldId id="269" r:id="rId10"/>
    <p:sldId id="270" r:id="rId11"/>
    <p:sldId id="271" r:id="rId12"/>
    <p:sldId id="265" r:id="rId13"/>
    <p:sldId id="274" r:id="rId14"/>
    <p:sldId id="267" r:id="rId15"/>
    <p:sldId id="266" r:id="rId16"/>
    <p:sldId id="272" r:id="rId17"/>
    <p:sldId id="27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9" d="100"/>
          <a:sy n="99" d="100"/>
        </p:scale>
        <p:origin x="1022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8EDF51-1ED6-4110-915C-06DD703EE196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7BBBEB-0021-46CA-B302-75F0649A7A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0162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6362700" cy="16970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5314950" cy="7286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91132-C976-48FB-AD03-DF2DC73CE05F}" type="datetime1">
              <a:rPr lang="en-US" smtClean="0"/>
              <a:t>9/21/2020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ГБОУ СО "Асбестовская школа-интернат"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B939-E7BB-4AFF-A4DB-9AED77624E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7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77EA3-ADBC-4581-AD9C-D13EEAFBCE8F}" type="datetime1">
              <a:rPr lang="en-US" smtClean="0"/>
              <a:t>9/21/2020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ГБОУ СО "Асбестовская школа-интернат"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B939-E7BB-4AFF-A4DB-9AED77624E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70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08AE8-4605-4957-9CB7-B9448E3842AF}" type="datetime1">
              <a:rPr lang="en-US" smtClean="0"/>
              <a:t>9/21/2020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ГБОУ СО "Асбестовская школа-интернат"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B939-E7BB-4AFF-A4DB-9AED77624E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794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8AFC3-8184-4703-A83B-4A588975ED62}" type="datetime1">
              <a:rPr lang="en-US" smtClean="0"/>
              <a:t>9/21/2020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ГБОУ СО "Асбестовская школа-интернат"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B939-E7BB-4AFF-A4DB-9AED77624E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955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9B64F-8FC4-425C-AC4A-5C67ADC095C1}" type="datetime1">
              <a:rPr lang="en-US" smtClean="0"/>
              <a:t>9/21/2020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ГБОУ СО "Асбестовская школа-интернат"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B939-E7BB-4AFF-A4DB-9AED77624E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028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0456-5E5C-4725-81B8-94635795F738}" type="datetime1">
              <a:rPr lang="en-US" smtClean="0"/>
              <a:t>9/21/2020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ГБОУ СО "Асбестовская школа-интернат"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B939-E7BB-4AFF-A4DB-9AED77624E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598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7513F-BC43-41BC-80C8-6C8FB9E3B85A}" type="datetime1">
              <a:rPr lang="en-US" smtClean="0"/>
              <a:t>9/21/2020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ГБОУ СО "Асбестовская школа-интернат"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B939-E7BB-4AFF-A4DB-9AED77624E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245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8C55F-1415-42AD-A356-35BD6300836D}" type="datetime1">
              <a:rPr lang="en-US" smtClean="0"/>
              <a:t>9/21/2020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ГБОУ СО "Асбестовская школа-интернат"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B939-E7BB-4AFF-A4DB-9AED77624E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927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1C95D-D56E-4982-B73D-7EDFDD9D3951}" type="datetime1">
              <a:rPr lang="en-US" smtClean="0"/>
              <a:t>9/21/2020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ГБОУ СО "Асбестовская школа-интернат"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B939-E7BB-4AFF-A4DB-9AED77624E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058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6EEFB-5C52-46D7-8F23-727A6335592C}" type="datetime1">
              <a:rPr lang="en-US" smtClean="0"/>
              <a:t>9/21/2020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ГБОУ СО "Асбестовская школа-интернат"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B939-E7BB-4AFF-A4DB-9AED77624E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241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24245-324C-4385-A1F4-BE8D8B3EFAD7}" type="datetime1">
              <a:rPr lang="en-US" smtClean="0"/>
              <a:t>9/21/2020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ГБОУ СО "Асбестовская школа-интернат"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7B939-E7BB-4AFF-A4DB-9AED77624E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94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012ED1-7546-42A5-9BEB-C127197B6E49}" type="datetime1">
              <a:rPr lang="en-US" smtClean="0"/>
              <a:t>9/21/2020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ГБОУ СО "Асбестовская школа-интернат"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7B939-E7BB-4AFF-A4DB-9AED77624E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211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ligraph" panose="040B0500000000000000" pitchFamily="8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ligraph" panose="040B0500000000000000" pitchFamily="8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ligraph" panose="040B0500000000000000" pitchFamily="8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ligraph" panose="040B0500000000000000" pitchFamily="8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ligraph" panose="040B0500000000000000" pitchFamily="8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ligraph" panose="040B0500000000000000" pitchFamily="8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7" Type="http://schemas.openxmlformats.org/officeDocument/2006/relationships/image" Target="../media/image58.jp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1410" y="4100447"/>
            <a:ext cx="6865588" cy="1697037"/>
          </a:xfrm>
        </p:spPr>
        <p:txBody>
          <a:bodyPr>
            <a:noAutofit/>
          </a:bodyPr>
          <a:lstStyle/>
          <a:p>
            <a:r>
              <a:rPr lang="uk-UA" sz="4400" b="1" dirty="0" err="1" smtClean="0">
                <a:solidFill>
                  <a:srgbClr val="FF0000"/>
                </a:solidFill>
              </a:rPr>
              <a:t>Виртуальная</a:t>
            </a:r>
            <a:r>
              <a:rPr lang="uk-UA" sz="4400" b="1" dirty="0" smtClean="0">
                <a:solidFill>
                  <a:srgbClr val="FF0000"/>
                </a:solidFill>
              </a:rPr>
              <a:t> </a:t>
            </a:r>
            <a:r>
              <a:rPr lang="uk-UA" sz="4400" b="1" dirty="0" err="1" smtClean="0">
                <a:solidFill>
                  <a:srgbClr val="FF0000"/>
                </a:solidFill>
              </a:rPr>
              <a:t>экскурсия</a:t>
            </a:r>
            <a:r>
              <a:rPr lang="uk-UA" sz="4400" b="1" dirty="0" smtClean="0">
                <a:solidFill>
                  <a:srgbClr val="FF0000"/>
                </a:solidFill>
              </a:rPr>
              <a:t/>
            </a:r>
            <a:br>
              <a:rPr lang="uk-UA" sz="4400" b="1" dirty="0" smtClean="0">
                <a:solidFill>
                  <a:srgbClr val="FF0000"/>
                </a:solidFill>
              </a:rPr>
            </a:br>
            <a:r>
              <a:rPr lang="uk-UA" sz="4400" b="1" dirty="0" smtClean="0">
                <a:solidFill>
                  <a:srgbClr val="FF0000"/>
                </a:solidFill>
              </a:rPr>
              <a:t>в музей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93190" y="561641"/>
            <a:ext cx="5314950" cy="430250"/>
          </a:xfrm>
        </p:spPr>
        <p:txBody>
          <a:bodyPr>
            <a:normAutofit/>
          </a:bodyPr>
          <a:lstStyle/>
          <a:p>
            <a:r>
              <a:rPr lang="uk-UA" sz="1600" b="1" dirty="0" smtClean="0"/>
              <a:t>ГБОУ СО «</a:t>
            </a:r>
            <a:r>
              <a:rPr lang="uk-UA" sz="1600" b="1" dirty="0" err="1" smtClean="0"/>
              <a:t>Асбестовская</a:t>
            </a:r>
            <a:r>
              <a:rPr lang="uk-UA" sz="1600" b="1" dirty="0" smtClean="0"/>
              <a:t>  школа-</a:t>
            </a:r>
            <a:r>
              <a:rPr lang="uk-UA" sz="1600" b="1" dirty="0" err="1" smtClean="0"/>
              <a:t>интернат</a:t>
            </a:r>
            <a:r>
              <a:rPr lang="uk-UA" sz="1600" b="1" dirty="0" smtClean="0"/>
              <a:t>»</a:t>
            </a:r>
            <a:endParaRPr lang="en-US" sz="1600" b="1" dirty="0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693190" y="6107451"/>
            <a:ext cx="5314950" cy="75054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Calligraph" panose="040B0500000000000000" pitchFamily="8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Calligraph" panose="040B0500000000000000" pitchFamily="82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ligraph" panose="040B0500000000000000" pitchFamily="82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Calligraph" panose="040B0500000000000000" pitchFamily="82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Calligraph" panose="040B0500000000000000" pitchFamily="82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600" b="1" dirty="0" smtClean="0"/>
              <a:t>Педагог-</a:t>
            </a:r>
            <a:r>
              <a:rPr lang="uk-UA" sz="1600" b="1" dirty="0" err="1" smtClean="0"/>
              <a:t>организатор</a:t>
            </a:r>
            <a:r>
              <a:rPr lang="uk-UA" sz="1600" b="1" dirty="0" smtClean="0"/>
              <a:t>, </a:t>
            </a:r>
            <a:r>
              <a:rPr lang="uk-UA" sz="1600" b="1" dirty="0" err="1" smtClean="0"/>
              <a:t>руководитель</a:t>
            </a:r>
            <a:r>
              <a:rPr lang="uk-UA" sz="1600" b="1" dirty="0" smtClean="0"/>
              <a:t> </a:t>
            </a:r>
            <a:r>
              <a:rPr lang="uk-UA" sz="1600" b="1" dirty="0" err="1" smtClean="0"/>
              <a:t>школьного</a:t>
            </a:r>
            <a:r>
              <a:rPr lang="uk-UA" sz="1600" b="1" dirty="0" smtClean="0"/>
              <a:t> </a:t>
            </a:r>
            <a:r>
              <a:rPr lang="uk-UA" sz="1600" b="1" dirty="0" err="1" smtClean="0"/>
              <a:t>музея</a:t>
            </a:r>
            <a:r>
              <a:rPr lang="uk-UA" sz="1600" b="1" dirty="0" smtClean="0"/>
              <a:t>: Савина Е.В.</a:t>
            </a: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2020г.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174" y="1063415"/>
            <a:ext cx="5262966" cy="3406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88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«Предметы быта»</a:t>
            </a:r>
            <a:b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149" y="237084"/>
            <a:ext cx="3475127" cy="23046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70" y="1286025"/>
            <a:ext cx="5997843" cy="33624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65372" y="3084182"/>
            <a:ext cx="3315345" cy="24865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71117" y="4101936"/>
            <a:ext cx="2696701" cy="253645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4698" y="3986281"/>
            <a:ext cx="2717660" cy="2788726"/>
          </a:xfrm>
          <a:prstGeom prst="rect">
            <a:avLst/>
          </a:prstGeom>
        </p:spPr>
      </p:pic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>
          <a:xfrm>
            <a:off x="0" y="6294358"/>
            <a:ext cx="3086100" cy="365125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ГБОУ СО "</a:t>
            </a:r>
            <a:r>
              <a:rPr lang="ru-RU" dirty="0" err="1" smtClean="0">
                <a:solidFill>
                  <a:schemeClr val="tx1"/>
                </a:solidFill>
              </a:rPr>
              <a:t>Асбестовская</a:t>
            </a:r>
            <a:r>
              <a:rPr lang="ru-RU" dirty="0" smtClean="0">
                <a:solidFill>
                  <a:schemeClr val="tx1"/>
                </a:solidFill>
              </a:rPr>
              <a:t> школа-интернат"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754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16665" y="788913"/>
            <a:ext cx="4352925" cy="326469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35320" y="1627323"/>
            <a:ext cx="5842864" cy="37195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19329" y="1267605"/>
            <a:ext cx="3076412" cy="23073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62210" y="4454971"/>
            <a:ext cx="2489778" cy="191892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1773" y="4182601"/>
            <a:ext cx="2603601" cy="2349847"/>
          </a:xfrm>
          <a:prstGeom prst="rect">
            <a:avLst/>
          </a:prstGeom>
        </p:spPr>
      </p:pic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>
          <a:xfrm>
            <a:off x="117780" y="6408552"/>
            <a:ext cx="3086100" cy="365125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ГБОУ СО "</a:t>
            </a:r>
            <a:r>
              <a:rPr lang="ru-RU" dirty="0" err="1" smtClean="0">
                <a:solidFill>
                  <a:schemeClr val="tx1"/>
                </a:solidFill>
              </a:rPr>
              <a:t>Асбестовская</a:t>
            </a:r>
            <a:r>
              <a:rPr lang="ru-RU" dirty="0" smtClean="0">
                <a:solidFill>
                  <a:schemeClr val="tx1"/>
                </a:solidFill>
              </a:rPr>
              <a:t> школа-интернат"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979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«Минералы Асбеста»</a:t>
            </a:r>
            <a:b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564" y="243460"/>
            <a:ext cx="2673988" cy="476981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25463" y="1164309"/>
            <a:ext cx="3928822" cy="29466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9698" y="4645822"/>
            <a:ext cx="3618854" cy="20287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294" y="1690689"/>
            <a:ext cx="3804302" cy="28532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29584" y="4473864"/>
            <a:ext cx="2343912" cy="17579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3340" y="4335037"/>
            <a:ext cx="2664417" cy="1998313"/>
          </a:xfrm>
          <a:prstGeom prst="rect">
            <a:avLst/>
          </a:prstGeom>
        </p:spPr>
      </p:pic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>
          <a:xfrm>
            <a:off x="106878" y="6524787"/>
            <a:ext cx="3086100" cy="365125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ГБОУ СО "</a:t>
            </a:r>
            <a:r>
              <a:rPr lang="ru-RU" dirty="0" err="1" smtClean="0">
                <a:solidFill>
                  <a:schemeClr val="tx1"/>
                </a:solidFill>
              </a:rPr>
              <a:t>Асбестовская</a:t>
            </a:r>
            <a:r>
              <a:rPr lang="ru-RU" dirty="0" smtClean="0">
                <a:solidFill>
                  <a:schemeClr val="tx1"/>
                </a:solidFill>
              </a:rPr>
              <a:t> школа-интернат"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982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ГБОУ СО "Асбестовская школа-интернат"</a:t>
            </a:r>
            <a:endParaRPr lang="en-US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095" y="2991886"/>
            <a:ext cx="5805678" cy="37295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469" y="282144"/>
            <a:ext cx="4068304" cy="261941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53" y="282144"/>
            <a:ext cx="3984903" cy="2619410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20" y="3447046"/>
            <a:ext cx="3685002" cy="281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035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9818" y="345475"/>
            <a:ext cx="7886700" cy="1325563"/>
          </a:xfrm>
        </p:spPr>
        <p:txBody>
          <a:bodyPr/>
          <a:lstStyle/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«История школы»</a:t>
            </a:r>
            <a:b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129938" y="248766"/>
            <a:ext cx="3699055" cy="277429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81" y="1087852"/>
            <a:ext cx="3959817" cy="29514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145" y="2363830"/>
            <a:ext cx="4009585" cy="29778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18" y="3745782"/>
            <a:ext cx="3681141" cy="30274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473" y="4325414"/>
            <a:ext cx="2747019" cy="23718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6205" y="3967568"/>
            <a:ext cx="2781496" cy="2225666"/>
          </a:xfrm>
          <a:prstGeom prst="rect">
            <a:avLst/>
          </a:prstGeom>
        </p:spPr>
      </p:pic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>
          <a:xfrm>
            <a:off x="170479" y="6492875"/>
            <a:ext cx="3086100" cy="365125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ГБОУ СО "</a:t>
            </a:r>
            <a:r>
              <a:rPr lang="ru-RU" dirty="0" err="1" smtClean="0">
                <a:solidFill>
                  <a:schemeClr val="tx1"/>
                </a:solidFill>
              </a:rPr>
              <a:t>Асбестовская</a:t>
            </a:r>
            <a:r>
              <a:rPr lang="ru-RU" dirty="0" smtClean="0">
                <a:solidFill>
                  <a:schemeClr val="tx1"/>
                </a:solidFill>
              </a:rPr>
              <a:t> школа-интернат"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823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189" y="287634"/>
            <a:ext cx="6647804" cy="1325563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«Они сражались за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Родину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60" y="1194164"/>
            <a:ext cx="4318987" cy="323924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533" y="409189"/>
            <a:ext cx="2456253" cy="41256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0299" y="3127971"/>
            <a:ext cx="4889487" cy="36671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6772" y="3940496"/>
            <a:ext cx="3262389" cy="2446792"/>
          </a:xfrm>
          <a:prstGeom prst="rect">
            <a:avLst/>
          </a:prstGeom>
        </p:spPr>
      </p:pic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68774" y="6352904"/>
            <a:ext cx="3086100" cy="365125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ГБОУ СО "</a:t>
            </a:r>
            <a:r>
              <a:rPr lang="ru-RU" dirty="0" err="1" smtClean="0">
                <a:solidFill>
                  <a:schemeClr val="tx1"/>
                </a:solidFill>
              </a:rPr>
              <a:t>Асбестовская</a:t>
            </a:r>
            <a:r>
              <a:rPr lang="ru-RU" dirty="0" smtClean="0">
                <a:solidFill>
                  <a:schemeClr val="tx1"/>
                </a:solidFill>
              </a:rPr>
              <a:t> школа-интернат"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88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Посетить наш музей может каждый желающий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314" y="1690689"/>
            <a:ext cx="4935948" cy="311583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" y="1690689"/>
            <a:ext cx="4937631" cy="27650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389" y="4138046"/>
            <a:ext cx="1894668" cy="26023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374" y="4386021"/>
            <a:ext cx="2501459" cy="228466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175" y="4455763"/>
            <a:ext cx="3828081" cy="2239879"/>
          </a:xfrm>
          <a:prstGeom prst="rect">
            <a:avLst/>
          </a:prstGeom>
        </p:spPr>
      </p:pic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>
          <a:xfrm>
            <a:off x="92989" y="6375304"/>
            <a:ext cx="3086100" cy="365125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ГБОУ СО "</a:t>
            </a:r>
            <a:r>
              <a:rPr lang="ru-RU" dirty="0" err="1" smtClean="0">
                <a:solidFill>
                  <a:schemeClr val="tx1"/>
                </a:solidFill>
              </a:rPr>
              <a:t>Асбестовская</a:t>
            </a:r>
            <a:r>
              <a:rPr lang="ru-RU" dirty="0" smtClean="0">
                <a:solidFill>
                  <a:schemeClr val="tx1"/>
                </a:solidFill>
              </a:rPr>
              <a:t> школа-интернат"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548" y="3132208"/>
            <a:ext cx="1798126" cy="179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09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9863" y="388375"/>
            <a:ext cx="7089507" cy="137068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b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 вам и вашим близким!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ГБОУ СО "Асбестовская школа-интернат"</a:t>
            </a:r>
            <a:endParaRPr lang="en-US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8" y="1886005"/>
            <a:ext cx="6447294" cy="483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283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2197584"/>
            <a:ext cx="3378042" cy="4351338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81206" y="1805552"/>
            <a:ext cx="4346306" cy="47433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1999 года по 2004 год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Организатором открытия музея и руководителем была </a:t>
            </a:r>
            <a:r>
              <a:rPr lang="ru-RU" sz="3200" b="1" dirty="0" smtClean="0">
                <a:solidFill>
                  <a:srgbClr val="FF0000"/>
                </a:solidFill>
              </a:rPr>
              <a:t>Матушкина Екатерина Ивановна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2000" b="1" dirty="0">
                <a:solidFill>
                  <a:srgbClr val="FF0000"/>
                </a:solidFill>
              </a:rPr>
              <a:t>У</a:t>
            </a:r>
            <a:r>
              <a:rPr lang="ru-RU" sz="2000" b="1" dirty="0" smtClean="0">
                <a:solidFill>
                  <a:srgbClr val="FF0000"/>
                </a:solidFill>
              </a:rPr>
              <a:t>читель методист, Депутат городской думы, Ветеран труда РФ, воспитатель и наставник.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273841" y="2456481"/>
            <a:ext cx="4539239" cy="3866826"/>
          </a:xfrm>
          <a:prstGeom prst="rect">
            <a:avLst/>
          </a:prstGeom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200509" y="6525674"/>
            <a:ext cx="3086100" cy="365125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ГБОУ СО "</a:t>
            </a:r>
            <a:r>
              <a:rPr lang="ru-RU" dirty="0" err="1" smtClean="0">
                <a:solidFill>
                  <a:schemeClr val="tx1"/>
                </a:solidFill>
              </a:rPr>
              <a:t>Асбестовская</a:t>
            </a:r>
            <a:r>
              <a:rPr lang="ru-RU" dirty="0" smtClean="0">
                <a:solidFill>
                  <a:schemeClr val="tx1"/>
                </a:solidFill>
              </a:rPr>
              <a:t> школа-интернат"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670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518" y="1598569"/>
            <a:ext cx="3490023" cy="4910586"/>
          </a:xfr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29841" y="474049"/>
            <a:ext cx="7886700" cy="132556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2004 года  по 2006 год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руководителем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школьного музея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была  </a:t>
            </a: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Абвакумова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Ирина Анатольевна</a:t>
            </a: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511827" y="1799612"/>
            <a:ext cx="4261651" cy="4508500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 smtClean="0"/>
              <a:t>Ирина Анатольевна и по сей день трудится и занимается музейным делом. Сейчас, она возглавляет музей во Дворце </a:t>
            </a:r>
            <a:r>
              <a:rPr lang="ru-RU" dirty="0"/>
              <a:t>Т</a:t>
            </a:r>
            <a:r>
              <a:rPr lang="ru-RU" dirty="0" smtClean="0"/>
              <a:t>ворчества </a:t>
            </a:r>
            <a:r>
              <a:rPr lang="ru-RU" dirty="0"/>
              <a:t>Ю</a:t>
            </a:r>
            <a:r>
              <a:rPr lang="ru-RU" dirty="0" smtClean="0"/>
              <a:t>ных города Асбеста. Ирина Анатольевна приходит к нам в гости с различными мероприятиями и всегда рада, когда наши ребята посещают ее музей.</a:t>
            </a:r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378739" y="6254170"/>
            <a:ext cx="3086100" cy="365125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ГБОУ СО "</a:t>
            </a:r>
            <a:r>
              <a:rPr lang="ru-RU" dirty="0" err="1" smtClean="0">
                <a:solidFill>
                  <a:schemeClr val="tx1"/>
                </a:solidFill>
              </a:rPr>
              <a:t>Асбестовская</a:t>
            </a:r>
            <a:r>
              <a:rPr lang="ru-RU" dirty="0" smtClean="0">
                <a:solidFill>
                  <a:schemeClr val="tx1"/>
                </a:solidFill>
              </a:rPr>
              <a:t> школа-интернат"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763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4148" y="620848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2006 года  по 2015 год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музеем руководила Никандрова Тамара Николаевна</a:t>
            </a:r>
            <a:r>
              <a:rPr lang="ru-RU" sz="2800" dirty="0">
                <a:solidFill>
                  <a:srgbClr val="FF0000"/>
                </a:solidFill>
              </a:rPr>
              <a:t/>
            </a:r>
            <a:br>
              <a:rPr lang="ru-RU" sz="2800" dirty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457" y="1557952"/>
            <a:ext cx="3491606" cy="471975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28370" y="2471980"/>
            <a:ext cx="4111894" cy="356040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Тамара  Николаевна долгие годы вела музейную работу. Сегодня, Тамара Николаевна трудится в  школе №1 города Асбеста учителем начальных классов.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28370" y="6277702"/>
            <a:ext cx="3086100" cy="365125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ГБОУ СО "</a:t>
            </a:r>
            <a:r>
              <a:rPr lang="ru-RU" dirty="0" err="1" smtClean="0">
                <a:solidFill>
                  <a:schemeClr val="tx1"/>
                </a:solidFill>
              </a:rPr>
              <a:t>Асбестовская</a:t>
            </a:r>
            <a:r>
              <a:rPr lang="ru-RU" dirty="0" smtClean="0">
                <a:solidFill>
                  <a:schemeClr val="tx1"/>
                </a:solidFill>
              </a:rPr>
              <a:t> школа-интернат"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34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2015 года школьным музеем руководит</a:t>
            </a:r>
            <a:b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авина Елена Владимировна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5296"/>
            <a:ext cx="3868340" cy="43143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Двери школьного музея всегда открыты для гостей. В стенах музея проводятся выставки различных экспонатов и персональные выставки обучающихся нашей школы. 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Добро пожаловать!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8437" y="1875296"/>
            <a:ext cx="3408815" cy="4446776"/>
          </a:xfrm>
          <a:prstGeom prst="rect">
            <a:avLst/>
          </a:prstGeom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32245" y="6274341"/>
            <a:ext cx="3086100" cy="365125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ГБОУ СО "</a:t>
            </a:r>
            <a:r>
              <a:rPr lang="ru-RU" dirty="0" err="1" smtClean="0">
                <a:solidFill>
                  <a:schemeClr val="tx1"/>
                </a:solidFill>
              </a:rPr>
              <a:t>Асбестовская</a:t>
            </a:r>
            <a:r>
              <a:rPr lang="ru-RU" dirty="0" smtClean="0">
                <a:solidFill>
                  <a:schemeClr val="tx1"/>
                </a:solidFill>
              </a:rPr>
              <a:t> школа-интернат"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44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736" y="365126"/>
            <a:ext cx="8865030" cy="132556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Музей систематически пополняется выставочными материалами, которые дарят наши сотрудники и обучающиеся. Огромное спасибо всем, кто помогает развиваться нашему музею!!!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09" y="1945038"/>
            <a:ext cx="4577165" cy="343287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618" y="1945038"/>
            <a:ext cx="3886200" cy="291465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95974" y="3943687"/>
            <a:ext cx="3078982" cy="230923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1876">
            <a:off x="6369893" y="3538928"/>
            <a:ext cx="2247064" cy="2996086"/>
          </a:xfrm>
          <a:prstGeom prst="rect">
            <a:avLst/>
          </a:prstGeom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08998" y="6272671"/>
            <a:ext cx="3086100" cy="365125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ГБОУ СО "</a:t>
            </a:r>
            <a:r>
              <a:rPr lang="ru-RU" dirty="0" err="1" smtClean="0">
                <a:solidFill>
                  <a:schemeClr val="tx1"/>
                </a:solidFill>
              </a:rPr>
              <a:t>Асбестовская</a:t>
            </a:r>
            <a:r>
              <a:rPr lang="ru-RU" dirty="0" smtClean="0">
                <a:solidFill>
                  <a:schemeClr val="tx1"/>
                </a:solidFill>
              </a:rPr>
              <a:t> школа-интернат"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487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экспозиции музея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«Город мой –моя Отчизна»</a:t>
            </a:r>
          </a:p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«У истоков образования»</a:t>
            </a:r>
          </a:p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«Предметы быта»</a:t>
            </a:r>
          </a:p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«Минералы Асбеста»</a:t>
            </a:r>
          </a:p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«История школы»</a:t>
            </a:r>
          </a:p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«Они сражались за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Родину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70991" y="6176963"/>
            <a:ext cx="3086100" cy="365125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ГБОУ СО "</a:t>
            </a:r>
            <a:r>
              <a:rPr lang="ru-RU" dirty="0" err="1" smtClean="0">
                <a:solidFill>
                  <a:schemeClr val="tx1"/>
                </a:solidFill>
              </a:rPr>
              <a:t>Асбестовская</a:t>
            </a:r>
            <a:r>
              <a:rPr lang="ru-RU" dirty="0" smtClean="0">
                <a:solidFill>
                  <a:schemeClr val="tx1"/>
                </a:solidFill>
              </a:rPr>
              <a:t> школа-интернат"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338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697" y="279885"/>
            <a:ext cx="6795038" cy="1325563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«Город мой –моя Отчизна»</a:t>
            </a:r>
            <a:b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61" y="1115877"/>
            <a:ext cx="4898649" cy="367398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8564" y="3066727"/>
            <a:ext cx="4765728" cy="35742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85565" y="4295939"/>
            <a:ext cx="2352417" cy="17643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623" y="4993199"/>
            <a:ext cx="1647824" cy="16478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601" y="927166"/>
            <a:ext cx="3239145" cy="2429359"/>
          </a:xfrm>
          <a:prstGeom prst="rect">
            <a:avLst/>
          </a:prstGeom>
        </p:spPr>
      </p:pic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94697" y="6557638"/>
            <a:ext cx="3086100" cy="365125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ГБОУ СО "</a:t>
            </a:r>
            <a:r>
              <a:rPr lang="ru-RU" dirty="0" err="1" smtClean="0">
                <a:solidFill>
                  <a:schemeClr val="tx1"/>
                </a:solidFill>
              </a:rPr>
              <a:t>Асбестовская</a:t>
            </a:r>
            <a:r>
              <a:rPr lang="ru-RU" dirty="0" smtClean="0">
                <a:solidFill>
                  <a:schemeClr val="tx1"/>
                </a:solidFill>
              </a:rPr>
              <a:t> школа-интернат"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913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694" y="365126"/>
            <a:ext cx="7290984" cy="1325563"/>
          </a:xfrm>
        </p:spPr>
        <p:txBody>
          <a:bodyPr/>
          <a:lstStyle/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 истоков образования»</a:t>
            </a:r>
            <a:b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39132" y="658641"/>
            <a:ext cx="3266563" cy="238323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25694" y="1119750"/>
            <a:ext cx="3478401" cy="26088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25693" y="3847749"/>
            <a:ext cx="3556862" cy="26676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242" y="1119750"/>
            <a:ext cx="2402765" cy="42860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78213" y="3519246"/>
            <a:ext cx="2788403" cy="209130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96513" y="4653205"/>
            <a:ext cx="2333787" cy="1750340"/>
          </a:xfrm>
          <a:prstGeom prst="rect">
            <a:avLst/>
          </a:prstGeom>
        </p:spPr>
      </p:pic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ГБОУ СО "Асбестовская школа-интернат"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647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591</TotalTime>
  <Words>354</Words>
  <Application>Microsoft Office PowerPoint</Application>
  <PresentationFormat>Экран (4:3)</PresentationFormat>
  <Paragraphs>45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Calligraph</vt:lpstr>
      <vt:lpstr>Times New Roman</vt:lpstr>
      <vt:lpstr>Office Theme</vt:lpstr>
      <vt:lpstr>Виртуальная экскурсия в музей</vt:lpstr>
      <vt:lpstr>Организатором открытия музея и руководителем была Матушкина Екатерина Ивановна Учитель методист, Депутат городской думы, Ветеран труда РФ, воспитатель и наставник.</vt:lpstr>
      <vt:lpstr>С 2004 года  по 2006 год руководителем школьного музея была   Абвакумова Ирина Анатольевна </vt:lpstr>
      <vt:lpstr>С 2006 года  по 2015 год музеем руководила Никандрова Тамара Николаевна </vt:lpstr>
      <vt:lpstr>С 2015 года школьным музеем руководит  Савина Елена Владимировна</vt:lpstr>
      <vt:lpstr>Музей систематически пополняется выставочными материалами, которые дарят наши сотрудники и обучающиеся. Огромное спасибо всем, кто помогает развиваться нашему музею!!!</vt:lpstr>
      <vt:lpstr>Основные экспозиции музея</vt:lpstr>
      <vt:lpstr>«Город мой –моя Отчизна» </vt:lpstr>
      <vt:lpstr>«У истоков образования» </vt:lpstr>
      <vt:lpstr>«Предметы быта» </vt:lpstr>
      <vt:lpstr>Презентация PowerPoint</vt:lpstr>
      <vt:lpstr>«Минералы Асбеста» </vt:lpstr>
      <vt:lpstr>Презентация PowerPoint</vt:lpstr>
      <vt:lpstr>«История школы» </vt:lpstr>
      <vt:lpstr>«Они сражались за Родину» </vt:lpstr>
      <vt:lpstr>Посетить наш музей может каждый желающий</vt:lpstr>
      <vt:lpstr>Спасибо за внимание! Здоровья вам и вашим близким!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pptforschool.ru</dc:creator>
  <cp:lastModifiedBy>Dell</cp:lastModifiedBy>
  <cp:revision>34</cp:revision>
  <dcterms:created xsi:type="dcterms:W3CDTF">2018-05-17T08:31:01Z</dcterms:created>
  <dcterms:modified xsi:type="dcterms:W3CDTF">2020-09-21T06:31:19Z</dcterms:modified>
</cp:coreProperties>
</file>