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1508-F5D9-49AE-A29A-18888F2ECB5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ED9E9-5815-4FAB-99CC-9E17817E0F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CA47-0C70-4142-8708-7FE9D8C6ED1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DDD263-6920-46B2-BF13-02E008143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CA47-0C70-4142-8708-7FE9D8C6ED1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D263-6920-46B2-BF13-02E008143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CA47-0C70-4142-8708-7FE9D8C6ED1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D263-6920-46B2-BF13-02E008143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CA47-0C70-4142-8708-7FE9D8C6ED1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DDD263-6920-46B2-BF13-02E008143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CA47-0C70-4142-8708-7FE9D8C6ED1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D263-6920-46B2-BF13-02E0081436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CA47-0C70-4142-8708-7FE9D8C6ED1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D263-6920-46B2-BF13-02E008143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CA47-0C70-4142-8708-7FE9D8C6ED1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DDDD263-6920-46B2-BF13-02E00814365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CA47-0C70-4142-8708-7FE9D8C6ED1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D263-6920-46B2-BF13-02E008143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CA47-0C70-4142-8708-7FE9D8C6ED1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D263-6920-46B2-BF13-02E008143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CA47-0C70-4142-8708-7FE9D8C6ED1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D263-6920-46B2-BF13-02E008143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CA47-0C70-4142-8708-7FE9D8C6ED1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D263-6920-46B2-BF13-02E00814365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FACA47-0C70-4142-8708-7FE9D8C6ED1A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DDD263-6920-46B2-BF13-02E00814365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589151" y="2111334"/>
            <a:ext cx="4144769" cy="4144804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1" name="Shape 23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69283" y="2111334"/>
            <a:ext cx="4057367" cy="4057332"/>
          </a:xfrm>
          <a:prstGeom prst="rect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2" name="Shape 232"/>
          <p:cNvSpPr txBox="1">
            <a:spLocks noGrp="1"/>
          </p:cNvSpPr>
          <p:nvPr>
            <p:ph type="ctrTitle"/>
          </p:nvPr>
        </p:nvSpPr>
        <p:spPr>
          <a:xfrm>
            <a:off x="344250" y="312667"/>
            <a:ext cx="8302200" cy="11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Нетрадиционные подходы  в   системе здоровьесбережения</a:t>
            </a:r>
            <a:r>
              <a:rPr lang="ru" sz="1800"/>
              <a:t>  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ctrTitle"/>
          </p:nvPr>
        </p:nvSpPr>
        <p:spPr>
          <a:xfrm>
            <a:off x="179512" y="3282600"/>
            <a:ext cx="3528392" cy="3331200"/>
          </a:xfrm>
          <a:prstGeom prst="rect">
            <a:avLst/>
          </a:prstGeom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Один из способов сохранения здоровья  педагогов и обучающихся - использование элементов ЙОГИ, коррекция  правильной осанки,формирование диафрагмального дыхания на занятиях лечебной физкультуры.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8" name="Shape 23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779912" y="0"/>
            <a:ext cx="2760166" cy="6141096"/>
          </a:xfrm>
          <a:prstGeom prst="rect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9" name="Shape 23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0" y="132600"/>
            <a:ext cx="3635895" cy="3150003"/>
          </a:xfrm>
          <a:prstGeom prst="rect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0" name="Shape 240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6189275" y="3775067"/>
            <a:ext cx="2954725" cy="3082933"/>
          </a:xfrm>
          <a:prstGeom prst="rect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1" name="Shape 241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6374001" y="451467"/>
            <a:ext cx="2769999" cy="2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ctrTitle"/>
          </p:nvPr>
        </p:nvSpPr>
        <p:spPr>
          <a:xfrm>
            <a:off x="323529" y="349533"/>
            <a:ext cx="5112568" cy="1927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latin typeface="Times New Roman"/>
                <a:ea typeface="Times New Roman"/>
                <a:cs typeface="Times New Roman"/>
                <a:sym typeface="Times New Roman"/>
              </a:rPr>
              <a:t>Средства альтернативной коммуникации (pecs), формируют у неговорящих обучающихся  навык выражать свои  биологические и социальные  потребности,  т.е. развивают    элементарный  диалог; способствуют сохранению  психического и физического здоровья </a:t>
            </a:r>
            <a:endParaRPr sz="1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7" name="Shape 24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292080" y="188640"/>
            <a:ext cx="3491880" cy="387307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8" name="Shape 24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79512" y="2492896"/>
            <a:ext cx="3816424" cy="3816496"/>
          </a:xfrm>
          <a:prstGeom prst="rect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9" name="Shape 249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4355976" y="3861049"/>
            <a:ext cx="3716581" cy="2996952"/>
          </a:xfrm>
          <a:prstGeom prst="rect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subTitle" idx="1"/>
          </p:nvPr>
        </p:nvSpPr>
        <p:spPr>
          <a:xfrm>
            <a:off x="6531800" y="3479367"/>
            <a:ext cx="2519100" cy="2883200"/>
          </a:xfrm>
          <a:prstGeom prst="rect">
            <a:avLst/>
          </a:prstGeom>
          <a:solidFill>
            <a:srgbClr val="F0F0F0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активизации речевого аппарата и уменьшения саливации учителями школы </a:t>
            </a:r>
            <a:endParaRPr sz="160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проводится  артикуляционная гимнастика или ее элементы.   </a:t>
            </a:r>
            <a:endParaRPr sz="160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5" name="Shape 25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82224" y="349567"/>
            <a:ext cx="3425679" cy="5925837"/>
          </a:xfrm>
          <a:prstGeom prst="rect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6" name="Shape 25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364088" y="260648"/>
            <a:ext cx="3406216" cy="304616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7" name="Shape 257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3265499" y="3441266"/>
            <a:ext cx="2921322" cy="2921333"/>
          </a:xfrm>
          <a:prstGeom prst="rect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ctrTitle"/>
          </p:nvPr>
        </p:nvSpPr>
        <p:spPr>
          <a:xfrm>
            <a:off x="179512" y="364200"/>
            <a:ext cx="3058913" cy="19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 b="1" dirty="0"/>
              <a:t>Важная роль в коррекции звукопроизношения и формирования речи принадлежит развитию дыхания (плавного выдоха)...</a:t>
            </a:r>
            <a:endParaRPr sz="1600" b="1" dirty="0"/>
          </a:p>
        </p:txBody>
      </p:sp>
      <p:pic>
        <p:nvPicPr>
          <p:cNvPr id="263" name="Shape 26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114451" y="315435"/>
            <a:ext cx="3660353" cy="2745264"/>
          </a:xfrm>
          <a:prstGeom prst="rect">
            <a:avLst/>
          </a:prstGeom>
          <a:noFill/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4" name="Shape 26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317326" y="3589634"/>
            <a:ext cx="3312079" cy="312763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5" name="Shape 265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0" y="2598585"/>
            <a:ext cx="2777124" cy="4118700"/>
          </a:xfrm>
          <a:prstGeom prst="rect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6" name="Shape 266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 flipH="1">
            <a:off x="6948476" y="1612579"/>
            <a:ext cx="2058724" cy="3632853"/>
          </a:xfrm>
          <a:prstGeom prst="rect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ctrTitle"/>
          </p:nvPr>
        </p:nvSpPr>
        <p:spPr>
          <a:xfrm>
            <a:off x="3165400" y="88900"/>
            <a:ext cx="2495400" cy="6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/>
              <a:t>Элементы технологий  литотерапии, ароматерапии, куклотерапии, крупотерапии   </a:t>
            </a:r>
            <a:endParaRPr sz="1600" b="1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/>
              <a:t>  способствуют повышению мотивации обучающихся на занятиях,  укрепляют их здоровье и развивают психические функции.</a:t>
            </a:r>
            <a:endParaRPr sz="1600" b="1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</p:txBody>
      </p:sp>
      <p:sp>
        <p:nvSpPr>
          <p:cNvPr id="272" name="Shape 272"/>
          <p:cNvSpPr txBox="1">
            <a:spLocks noGrp="1"/>
          </p:cNvSpPr>
          <p:nvPr>
            <p:ph type="subTitle" idx="1"/>
          </p:nvPr>
        </p:nvSpPr>
        <p:spPr>
          <a:xfrm>
            <a:off x="344250" y="4734200"/>
            <a:ext cx="2495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73" name="Shape 27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52250" y="146268"/>
            <a:ext cx="2719550" cy="2719531"/>
          </a:xfrm>
          <a:prstGeom prst="rect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4" name="Shape 27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854400" y="146267"/>
            <a:ext cx="3023470" cy="3023471"/>
          </a:xfrm>
          <a:prstGeom prst="rect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5" name="Shape 275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3635896" y="4005064"/>
            <a:ext cx="2160240" cy="262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5940152" y="3450267"/>
            <a:ext cx="2952328" cy="3240533"/>
          </a:xfrm>
          <a:prstGeom prst="rect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7" name="Shape 277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0" y="3726834"/>
            <a:ext cx="3063803" cy="2963961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</TotalTime>
  <Words>114</Words>
  <Application>Microsoft Office PowerPoint</Application>
  <PresentationFormat>Экран (4:3)</PresentationFormat>
  <Paragraphs>9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Нетрадиционные подходы  в   системе здоровьесбережения  </vt:lpstr>
      <vt:lpstr>Один из способов сохранения здоровья  педагогов и обучающихся - использование элементов ЙОГИ, коррекция  правильной осанки,формирование диафрагмального дыхания на занятиях лечебной физкультуры.</vt:lpstr>
      <vt:lpstr>Средства альтернативной коммуникации (pecs), формируют у неговорящих обучающихся  навык выражать свои  биологические и социальные  потребности,  т.е. развивают    элементарный  диалог; способствуют сохранению  психического и физического здоровья </vt:lpstr>
      <vt:lpstr>Слайд 4</vt:lpstr>
      <vt:lpstr>Важная роль в коррекции звукопроизношения и формирования речи принадлежит развитию дыхания (плавного выдоха)...</vt:lpstr>
      <vt:lpstr>Элементы технологий  литотерапии, ароматерапии, куклотерапии, крупотерапии      способствуют повышению мотивации обучающихся на занятиях,  укрепляют их здоровье и развивают психические функции.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подходы  в   системе здоровьесбережения  </dc:title>
  <dc:creator>Елена</dc:creator>
  <cp:lastModifiedBy>Елена</cp:lastModifiedBy>
  <cp:revision>1</cp:revision>
  <dcterms:created xsi:type="dcterms:W3CDTF">2018-04-01T17:01:48Z</dcterms:created>
  <dcterms:modified xsi:type="dcterms:W3CDTF">2018-04-01T17:07:43Z</dcterms:modified>
</cp:coreProperties>
</file>