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  <p:sldId id="257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57A13-7BE1-4134-B1C0-A425CA194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66833-1D1C-4BA4-B872-BA1402030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3CD45-C45C-4F57-8BAC-0FCA6D0A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5F01A-C868-4C17-9DC9-CC01C20B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86EA5-DF3D-4A22-A4E8-AB29D9D5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3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FCFC9-CBAB-40FB-9979-9FB860A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03FBFD-CDE8-4D2A-ABFD-73B69AD68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7F947-D49D-48A3-A1B9-EAC25BE0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6FD46-38EE-4974-9939-1E5BD10A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F431B-373C-4292-8AF6-9422BCEC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FD39E7-0F49-4071-A267-65659F05D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A5CA5D-4E21-4838-B5A3-1ED0BABC4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26062A-947E-4C46-ADE2-4E4B3AD8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3F960-5806-4BC8-B6A2-8927B546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7414D-8E91-48E4-AAD4-7B73D2E8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E8379-9CDE-430A-9F5A-F5080F7B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D8AF9-4C8C-4AB4-AB98-C410CA47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689E4-CE3A-451D-BB34-76E0A748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BC6F2-C2B3-49E0-B3A1-06BA87A8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5D33E-915F-42D5-B475-43BEBCFC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9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591B3-7BB4-4437-B6D0-6953D09C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1619B-BC42-4F54-A441-2F507A668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CAE63-DE8E-4F26-8719-A1784C78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EC292-7F7D-4078-B086-E9B1898C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9CDC6-E8C4-40BA-833B-F7DCA449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6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84413-4E2F-4B3A-8E18-9DC043B1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969C1-0942-4172-B18D-7813D91F5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E66BAC-BEA9-4F2E-AF92-68C121EAC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FA39AA-67AA-4E67-9226-01DE0FDD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EC97F-0710-4DE5-BAFE-2E33DEBB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B9915-8F01-41A6-ADD3-DE1E90AA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9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0954E-7B97-470B-8790-5E85E268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DB1B7A-B5DE-4F60-A7E4-E8D343B5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13804F-AE3E-4FD3-9493-5EF59E0A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F79F21-F84B-412B-80AF-3AFA045CF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5F45DE-224D-47E9-BB01-BCCF59E9C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D544C3-C892-4ED6-9047-4960769A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587DAD-2665-44CE-8DB1-615F7699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C837DE-563E-43A6-9502-74095D71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FC542-BDD0-4A8C-8BC2-2E8577A5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08148-E173-4CBA-A17C-997C7E9E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30A755-1794-4E80-A5ED-6116C6BC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0F5C55-97C3-4613-A412-B084D6A7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7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CC115E-1E9F-449B-9261-11CF553A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05744D-CF3F-4B37-A17C-6C3EBC71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CE0691-8A63-4B82-BE70-7D890BEC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7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1F6DC-05B8-479A-AE7E-6BC9DC20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4D06E-7E2E-4824-9D45-FB5FDC37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8B6E96-BAB9-4BF7-834F-53CAA65F2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F3F5A5-261B-42CD-8F70-60D3730A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6D27A-CC34-4EB5-8938-DFB06D5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47777C-09A9-42A2-8336-5A813B0A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CBF5A-9D1B-4E20-9DA5-2B50F319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AF059F-1EFC-4598-B4EC-B7CD255AF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EB4D18-2402-43DF-BF95-EC360F2D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8B8BA7-47E8-4B1C-98C1-58D4CFF1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FB573-2668-41D6-865E-F710D7D4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9D95B-0FBD-4A1D-B64E-C619D4C4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6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7FDA-82B0-45C3-B20D-726745CB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75501-F5A2-42AF-AF80-EF8A1C2BB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A80F0-9598-4550-9F55-DB1E6DC3C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0FA78-BA25-4FC8-985A-C49B030ADB0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9308C-A27F-4922-ACC7-2ED5FDC74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BAC3C-DEAC-472F-9A55-E74A1A83F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4B0D-E5D7-4EB4-B063-E59701D0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555E9E-ABB3-461E-8E16-497160F5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1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3AF674-C469-452C-B8BD-92247943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CD5E7-1790-4670-9BBB-D1BFF205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05615B-7DC8-43A7-82C2-0781500F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3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3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02B940-6B47-49B2-A047-F9146809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5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80FCF2-D5C3-4552-860D-DAD05509B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2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11AEBB-7F40-45A1-8243-8FA8A4DF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9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8860B82-ED89-4B21-AF66-B63BEF26F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2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0A2E7-53AC-48D3-8D4E-B2E57E0D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483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ВЫВОД:</a:t>
            </a:r>
            <a:r>
              <a:rPr lang="ru-RU" b="1" dirty="0"/>
              <a:t> нельзя поощрять капризы и упрямство ребенка, в противном случае, это приведет к ещё большему </a:t>
            </a:r>
            <a:r>
              <a:rPr lang="ru-RU" b="1" dirty="0" err="1"/>
              <a:t>дисфункциональному</a:t>
            </a:r>
            <a:r>
              <a:rPr lang="ru-RU" b="1" dirty="0"/>
              <a:t> поведению. </a:t>
            </a: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rgbClr val="C00000"/>
                </a:solidFill>
              </a:rPr>
              <a:t>Исключения</a:t>
            </a:r>
            <a:r>
              <a:rPr lang="ru-RU" b="1" dirty="0"/>
              <a:t> составляет те случаи, когда ребёнок заболел, недомогает или устал.</a:t>
            </a:r>
          </a:p>
        </p:txBody>
      </p:sp>
    </p:spTree>
    <p:extLst>
      <p:ext uri="{BB962C8B-B14F-4D97-AF65-F5344CB8AC3E}">
        <p14:creationId xmlns:p14="http://schemas.microsoft.com/office/powerpoint/2010/main" val="62556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нельзя поощрять капризы и упрямство ребенка, в противном случае, это приведет к ещё большему дисфункциональному поведению.   Исключения составляет те случаи, когда ребёнок заболел, недомогает или устал.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</cp:revision>
  <dcterms:created xsi:type="dcterms:W3CDTF">2020-04-06T03:27:29Z</dcterms:created>
  <dcterms:modified xsi:type="dcterms:W3CDTF">2020-04-06T03:45:09Z</dcterms:modified>
</cp:coreProperties>
</file>