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863DD-3055-4F7F-A618-7B085A760C0E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5DF2-F493-4573-97AD-84E26CDF0E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B1D425-6C0D-4D81-A411-5AE130C170CD}" type="datetime1">
              <a:rPr lang="en-US" smtClean="0"/>
              <a:t>3/28/2018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F923-DBB5-4456-857B-9D4F46BCD403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7ECE82-9A6D-4075-AD8F-21C71097A1B4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71E4-B941-4CDD-B3F1-6C4E1E6A7E70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779D3E-2BDF-477B-A25B-E3DC18DCB209}" type="datetime1">
              <a:rPr lang="en-US" smtClean="0"/>
              <a:t>3/28/2018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73DBA0-D763-4059-8E7A-803DD86DEB39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57AE9-3824-4023-80E5-7F6E515DA3E2}" type="datetime1">
              <a:rPr lang="en-US" smtClean="0"/>
              <a:t>3/28/2018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A1592-F072-44B5-A4B5-35EE0855993E}" type="datetime1">
              <a:rPr lang="en-US" smtClean="0"/>
              <a:t>3/28/2018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9877F4-D872-4502-A538-533ED9B855E9}" type="datetime1">
              <a:rPr lang="en-US" smtClean="0"/>
              <a:t>3/28/2018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780E1-E0EA-470B-BC4A-6B809C39BA55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B4C7-E723-444F-9E8F-2CE54DD41073}" type="datetime1">
              <a:rPr lang="en-US" smtClean="0"/>
              <a:t>3/28/2018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F5B43C-4C25-4E3B-97B0-960D5C0BCEC7}" type="datetime1">
              <a:rPr lang="en-US" smtClean="0"/>
              <a:t>3/28/2018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6C5022-4B7C-43EC-966B-1C293972E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851648" cy="5214974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технологии в </a:t>
            </a:r>
            <a:b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коррекционной работе </a:t>
            </a:r>
            <a:b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учителя- логопеда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межполушарного взаимодействия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IMG_20180321_152133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592288" cy="3312368"/>
          </a:xfrm>
        </p:spPr>
      </p:pic>
      <p:pic>
        <p:nvPicPr>
          <p:cNvPr id="5" name="Рисунок 4" descr="IMG_20180321_152152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060848"/>
            <a:ext cx="2664296" cy="3312368"/>
          </a:xfrm>
          <a:prstGeom prst="rect">
            <a:avLst/>
          </a:prstGeom>
        </p:spPr>
      </p:pic>
      <p:pic>
        <p:nvPicPr>
          <p:cNvPr id="6" name="Рисунок 5" descr="IMG_20180321_152207_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060848"/>
            <a:ext cx="2571750" cy="328498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5976664" cy="9355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321_111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394472" cy="4525963"/>
          </a:xfrm>
        </p:spPr>
      </p:pic>
      <p:pic>
        <p:nvPicPr>
          <p:cNvPr id="5" name="Рисунок 4" descr="IMG_20180321_115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672408" cy="453650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 психотерапии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(аутотренинг)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G_20180321_154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357298"/>
            <a:ext cx="3857652" cy="514353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1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3453"/>
            <a:ext cx="7239000" cy="407918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321_104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2952328" cy="4392488"/>
          </a:xfrm>
        </p:spPr>
      </p:pic>
      <p:pic>
        <p:nvPicPr>
          <p:cNvPr id="5" name="Рисунок 4" descr="IMG_20180321_113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85860"/>
            <a:ext cx="2880320" cy="446449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0042"/>
            <a:ext cx="7488832" cy="768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4400" b="1" dirty="0"/>
          </a:p>
        </p:txBody>
      </p:sp>
      <p:pic>
        <p:nvPicPr>
          <p:cNvPr id="7" name="Содержимое 6" descr="IMG_20180323_100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3386656" cy="4515541"/>
          </a:xfrm>
        </p:spPr>
      </p:pic>
      <p:pic>
        <p:nvPicPr>
          <p:cNvPr id="5" name="Рисунок 4" descr="IMG_20180321_133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384946" cy="451326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ТОНКОЙ МОТОРИКИ РУК (ПАЛЬЧИКОВАЯ ГИМНАСТИКА)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321_104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168352" cy="4525963"/>
          </a:xfrm>
        </p:spPr>
      </p:pic>
      <p:pic>
        <p:nvPicPr>
          <p:cNvPr id="6" name="Рисунок 5" descr="IMG_20180321_113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348880"/>
            <a:ext cx="4800534" cy="36004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САМОМАССАЖ.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СУ-ДЖОК ТЕРАПИЯ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321_105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394472" cy="4525963"/>
          </a:xfrm>
        </p:spPr>
      </p:pic>
      <p:pic>
        <p:nvPicPr>
          <p:cNvPr id="7" name="Рисунок 6" descr="IMG_20180321_133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772816"/>
            <a:ext cx="4896544" cy="381642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бионергопластики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SC01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3453"/>
            <a:ext cx="7239000" cy="407918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02704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Мимические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и 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Содержимое 5" descr="IMG_20180321_131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14488"/>
            <a:ext cx="3546230" cy="4728307"/>
          </a:xfrm>
        </p:spPr>
      </p:pic>
      <p:pic>
        <p:nvPicPr>
          <p:cNvPr id="7" name="Рисунок 6" descr="IMG_20180321_105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14488"/>
            <a:ext cx="3554055" cy="473874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56886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</a:t>
            </a: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Основные задачи: снять усталость и напряжение, внести эмоциональный заряд, совершенствовать общую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моторику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IMG_20180321_115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3016430" cy="4021907"/>
          </a:xfrm>
        </p:spPr>
      </p:pic>
      <p:pic>
        <p:nvPicPr>
          <p:cNvPr id="5" name="Рисунок 4" descr="IMG_20180321_114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2771800" cy="3819806"/>
          </a:xfrm>
          <a:prstGeom prst="rect">
            <a:avLst/>
          </a:prstGeom>
        </p:spPr>
      </p:pic>
      <p:pic>
        <p:nvPicPr>
          <p:cNvPr id="6" name="Рисунок 5" descr="IMG_20180321_151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068960"/>
            <a:ext cx="3024336" cy="345638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54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здоровьесберегающие   технологии в   коррекционной работе   учителя- логопеда</vt:lpstr>
      <vt:lpstr>ДЫХАТЕЛЬНАЯ ГИМНАСТИКА</vt:lpstr>
      <vt:lpstr> ДЫХАТЕЛЬНАЯ ГИМНАСТИКА</vt:lpstr>
      <vt:lpstr> РАЗВИТИЕ ТОНКОЙ МОТОРИКИ РУК (ПАЛЬЧИКОВАЯ ГИМНАСТИКА)</vt:lpstr>
      <vt:lpstr>          САМОМАССАЖ.  СУ-ДЖОК ТЕРАПИЯ</vt:lpstr>
      <vt:lpstr>Метод бионергопластики  </vt:lpstr>
      <vt:lpstr>      Мимические упражнения и  психогимнастика    </vt:lpstr>
      <vt:lpstr>          физминутки   </vt:lpstr>
      <vt:lpstr>Гимнастика для глаз </vt:lpstr>
      <vt:lpstr>            Кинезиологические упражнения для развития межполушарного взаимодействия </vt:lpstr>
      <vt:lpstr>Песочная терапия</vt:lpstr>
      <vt:lpstr> Элементы психотерапии (аутотренинг) 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коррекционной работе учителя- логопеда</dc:title>
  <dc:creator>USER</dc:creator>
  <cp:lastModifiedBy>Windows User</cp:lastModifiedBy>
  <cp:revision>9</cp:revision>
  <dcterms:created xsi:type="dcterms:W3CDTF">2018-03-26T17:48:46Z</dcterms:created>
  <dcterms:modified xsi:type="dcterms:W3CDTF">2018-03-28T06:47:09Z</dcterms:modified>
</cp:coreProperties>
</file>