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6819-8811-41F1-B08B-1558BFB625FC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6D41C-7B4F-453D-A477-0AA16167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5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21B0-8BE4-447C-84D0-7694A0CE91C3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ED7F-48B1-4900-87E1-1C41CE72D82D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5A38-2A70-46F0-B61D-44D483FD2D67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ECBE-601C-4DDC-B819-A7E3462DD6BE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2DA6-AF54-4E9E-BC80-D45122E49289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E628-5F67-48A0-A96C-554AA283C291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57B-A190-4034-8AAB-172CAF3DAD3A}" type="datetime1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780-6AA5-469C-8CC9-9751B95AA50F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A579-337F-44D2-B98F-9623B709F7E8}" type="datetime1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14BE-505D-4EEB-B64C-04B289D211D7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C67F-FC52-4B8C-8778-2E418C00F6D5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B057-77BA-4B7D-92E6-63A14FD08FE9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ГКОУ СО "Асбестовская школа-интернат" Педагог - организатор: Савина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F8BE7-6CD3-4235-BFC2-49581A9F5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1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192000" cy="68580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826079" y="6492875"/>
            <a:ext cx="8174082" cy="365125"/>
          </a:xfrm>
        </p:spPr>
        <p:txBody>
          <a:bodyPr/>
          <a:lstStyle/>
          <a:p>
            <a:r>
              <a:rPr lang="ru-RU" sz="1800" b="1" smtClean="0">
                <a:solidFill>
                  <a:schemeClr val="tx1"/>
                </a:solidFill>
              </a:rPr>
              <a:t>ГКОУ СО "Асбестовская школа-интернат" Педагог - организатор: Савина Е.В.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12623" y="133349"/>
            <a:ext cx="4843118" cy="7794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СО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Асбестовская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3038822"/>
            <a:ext cx="10516511" cy="7803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26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7765" y="6356350"/>
            <a:ext cx="6315635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016" y="977153"/>
            <a:ext cx="6154783" cy="4544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                                                                                                      Российской Федерации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Российской Федерации представляет собой прямоугольное полотнище из трёх равновеликих горизонтальных полос: верхней - белого, средней - синего и нижней - красного цвета. Отношение ширины флага к его длине 2:3.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флаг Российской Федерации постоянно поднят на зданиях органов власти нашей страны. Он вывешивается в дни государственных праздников и торжественных церемоний. Поднимается на зданиях дипломатических представительств России за рубежом.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Флаг свидетельствует о принадлежности к России, обозначает её территорию, подтверждает государственные функции органов, над зданиями которых он реет.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8"/>
            <a:ext cx="12192000" cy="683478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95154" y="6356350"/>
            <a:ext cx="5558246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8319" y="910452"/>
            <a:ext cx="5519057" cy="2798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гимн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официальных государственных символов Российской Федерации, наряду с флагом и гербом. Музыка и основа текста были позаимствованы из гимна Советского Союза, мелодию к которому написал Александр Александров на стихи Сергея Михалкова.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7" y="3501801"/>
            <a:ext cx="2708366" cy="27180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0"/>
            <a:ext cx="12191999" cy="68626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73531" y="6356350"/>
            <a:ext cx="547986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068" y="592183"/>
            <a:ext cx="5797731" cy="576416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Викторина: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1.Какой праздник отмечают в России 12 декабря?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называется основной закон страны?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Общее название всякого населения страны.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Человек, любящий свою родину.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Житель нашего государства, который имеет права и выполняет обязанности.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Какие символы государства вы знаете?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 называются правила, которые устанавливает государство?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ГЕРБ РОССИЙСКОЙ ФЕДЕРАЦИИ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99954" y="6404439"/>
            <a:ext cx="6002383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1690688"/>
            <a:ext cx="8699863" cy="471375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ФЛАГ РОССИЙСКОЙ ФЕДЕРАЦИИ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3" y="1628548"/>
            <a:ext cx="10587447" cy="497511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60617" y="6492875"/>
            <a:ext cx="57150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" y="0"/>
            <a:ext cx="12287794" cy="685800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55124" y="6356350"/>
            <a:ext cx="572370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378" y="362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РЕБЯТА!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85851" y="6356350"/>
            <a:ext cx="596754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7131" y="1418862"/>
            <a:ext cx="6546669" cy="42242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Конституция?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–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установление) – основной закон государства.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определяет:</a:t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государственного и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общественного строя;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органов власти,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порядок их образования и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деятельности;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граждан.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"/>
            <a:ext cx="12192000" cy="685568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20389" y="6356350"/>
            <a:ext cx="6133011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5" y="1227272"/>
            <a:ext cx="6642462" cy="4772933"/>
          </a:xfrm>
        </p:spPr>
        <p:txBody>
          <a:bodyPr>
            <a:noAutofit/>
          </a:bodyPr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Конституция </a:t>
            </a: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это основной закон государства, выражающий волю и интересы народа в целом либо отдельных социальных слоев общества и закрепляющий в их интересах важнейшие начала общественного строя и государственной организации соответствующей страны. </a:t>
            </a:r>
            <a:br>
              <a:rPr lang="ru-RU" sz="32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0"/>
            <a:ext cx="12191999" cy="68626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89463" y="6356350"/>
            <a:ext cx="64639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ГКОУ СО "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Асбестовская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школа-интернат" Педагог - организатор: Савина Е.В.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560" y="957943"/>
            <a:ext cx="6076406" cy="5059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Конституции РФ записаны наши права, свободы и обязанности. По Конституции нашей страны мы имеем право на жизнь, имеем право выбирать профессию, имеем право на отдых, жилье и медицинскую помощь. Все люди равны перед законом, и каждого из нас защищает государство, через полицию и суд.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44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85257" y="6356350"/>
            <a:ext cx="6368143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523" y="2742993"/>
            <a:ext cx="66337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в  РФ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– это устойчивая правовая и политическая связь человека с государством, политическая и правовая принадлежность лица к конкретному государству.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50"/>
            <a:ext cx="12191999" cy="68626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11977" y="6356350"/>
            <a:ext cx="5941423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691" y="922474"/>
            <a:ext cx="5893526" cy="51735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Президент;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собрание;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Федеральное собрание;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Исполнительная власть ;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Правительство;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власть.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4"/>
            <a:ext cx="12191999" cy="684871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6019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8982" y="951380"/>
            <a:ext cx="5789023" cy="4964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президент РФ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Владимирович Путин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– глава государства;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его руках находится особая власть – президентская;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Его главные задачи: охранять конституционный строй России, поддерживать гражданский мир и национальное согласие.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50"/>
            <a:ext cx="12192000" cy="68835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29394" y="6356350"/>
            <a:ext cx="5924006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920" y="818606"/>
            <a:ext cx="6659879" cy="50509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символах государства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...древняя эмблема или цвет нации, подобно гербу древнего рода, должны быть всегда и неизменно сохраняемы нетронуты. В противном случае сама эмблема теряет символическое и историческое свое значение, не приобретает популярности в народе и становится не более как официальным, казенным штемпелем. »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 Белинский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8"/>
            <a:ext cx="12191999" cy="681388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42903" y="6356350"/>
            <a:ext cx="5610497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ГКОУ СО "</a:t>
            </a:r>
            <a:r>
              <a:rPr lang="ru-RU" dirty="0" err="1" smtClean="0">
                <a:solidFill>
                  <a:schemeClr val="tx1"/>
                </a:solidFill>
              </a:rPr>
              <a:t>Асбестовская</a:t>
            </a:r>
            <a:r>
              <a:rPr lang="ru-RU" dirty="0" smtClean="0">
                <a:solidFill>
                  <a:schemeClr val="tx1"/>
                </a:solidFill>
              </a:rPr>
              <a:t> школа-интернат" Педагог - организатор: Савина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050" y="757645"/>
            <a:ext cx="6424749" cy="4929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нового тысячелетия возродилась государственная эмблема, имеющая в России 500-летнюю историю.  Двуглавый орёл символизирует государственность Российской Федерации, её суверенитет (независимость), единение народов европейской и азиатской частей России.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 Российской Федерации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Орёл увенчан двумя малыми коронами и над ними одной большой короной, соединёнными лентой. В правой лапе орла - скипетр, в левой - держава. На груди орла в красном щите - серебряный всадник в синем плаще на серебряном коне, поражающий серебряным копьём чёрного, опрокинутого навзничь, дракона.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8BE7-6CD3-4235-BFC2-49581A9F5E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338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ГКОУ СО Асбестовская школа-интернат»</vt:lpstr>
      <vt:lpstr>Что такое Конституция? Конституция – (от лат. установление) – основной закон государства.  Конституция определяет: Основы государственного и     общественного строя; Систему органов власти,     порядок их образования и     деятельности; Права и обязанности граждан. </vt:lpstr>
      <vt:lpstr>Конституция - это основной закон государства, выражающий волю и интересы народа в целом либо отдельных социальных слоев общества и закрепляющий в их интересах важнейшие начала общественного строя и государственной организации соответствующей страны.  </vt:lpstr>
      <vt:lpstr>В  Конституции РФ записаны наши права, свободы и обязанности. По Конституции нашей страны мы имеем право на жизнь, имеем право выбирать профессию, имеем право на отдых, жилье и медицинскую помощь. Все люди равны перед законом, и каждого из нас защищает государство, через полицию и суд.</vt:lpstr>
      <vt:lpstr>Гражданство в  РФ  Гражданство – это устойчивая правовая и политическая связь человека с государством, политическая и правовая принадлежность лица к конкретному государству. </vt:lpstr>
      <vt:lpstr>Органы государственной власти Президент; Законодательное собрание;     Федеральное собрание; Исполнительная власть ;     Правительство; Судебная власть. </vt:lpstr>
      <vt:lpstr>Действующий президент РФ Владимир Владимирович Путин  Президент – глава государства;     В его руках находится особая власть – президентская;     Его главные задачи: охранять конституционный строй России, поддерживать гражданский мир и национальное согласие. </vt:lpstr>
      <vt:lpstr>О символах государства « ...древняя эмблема или цвет нации, подобно гербу древнего рода, должны быть всегда и неизменно сохраняемы нетронуты. В противном случае сама эмблема теряет символическое и историческое свое значение, не приобретает популярности в народе и становится не более как официальным, казенным штемпелем. »  Владимир Белинский</vt:lpstr>
      <vt:lpstr> Государственный герб  Российской Федерации  В начале нового тысячелетия возродилась государственная эмблема, имеющая в России 500-летнюю историю.  Двуглавый орёл символизирует государственность Российской Федерации, её суверенитет (независимость), единение народов европейской и азиатской частей России. Государственный герб Российской Федерации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Орёл увенчан двумя малыми коронами и над ними одной большой короной, соединёнными лентой. В правой лапе орла - скипетр, в левой - держава. На груди орла в красном щите - серебряный всадник в синем плаще на серебряном коне, поражающий серебряным копьём чёрного, опрокинутого навзничь, дракона.  </vt:lpstr>
      <vt:lpstr>Государственный флаг                                                                                                       Российской Федерации   Государственный флаг Российской Федерации представляет собой прямоугольное полотнище из трёх равновеликих горизонтальных полос: верхней - белого, средней - синего и нижней - красного цвета. Отношение ширины флага к его длине 2:3.  Государственный флаг Российской Федерации постоянно поднят на зданиях органов власти нашей страны. Он вывешивается в дни государственных праздников и торжественных церемоний. Поднимается на зданиях дипломатических представительств России за рубежом.   Флаг свидетельствует о принадлежности к России, обозначает её территорию, подтверждает государственные функции органов, над зданиями которых он реет. </vt:lpstr>
      <vt:lpstr>Государственный гимн  Российской Федерации Один из официальных государственных символов Российской Федерации, наряду с флагом и гербом. Музыка и основа текста были позаимствованы из гимна Советского Союза, мелодию к которому написал Александр Александров на стихи Сергея Михалкова.</vt:lpstr>
      <vt:lpstr>Викторина: 1.Какой праздник отмечают в России 12 декабря?  2. Как называется основной закон страны?  3. Общее название всякого населения страны.  4. Человек, любящий свою родину.  5. Житель нашего государства, который имеет права и выполняет обязанности.  6. Какие символы государства вы знаете?  7. Как называются правила, которые устанавливает государство? </vt:lpstr>
      <vt:lpstr>НАЙДИ ГЕРБ РОССИЙСКОЙ ФЕДЕРАЦИИ</vt:lpstr>
      <vt:lpstr>НАЙДИ ФЛАГ РОССИЙСКОЙ ФЕДЕРАЦИИ</vt:lpstr>
      <vt:lpstr>МОЛОДЦЫ РЕБЯТА!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13</cp:revision>
  <dcterms:created xsi:type="dcterms:W3CDTF">2019-12-04T04:05:52Z</dcterms:created>
  <dcterms:modified xsi:type="dcterms:W3CDTF">2019-12-11T07:18:31Z</dcterms:modified>
</cp:coreProperties>
</file>