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704088"/>
            <a:ext cx="8401080" cy="2224846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Слитное написание союзов  тоже, также, чтобы,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зато (7 класс)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3643314"/>
            <a:ext cx="8186766" cy="268128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 презентации: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Сытая Елена Григорьевна (ГБОУ СО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Асбестовская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школа-интернат)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357166"/>
            <a:ext cx="8443914" cy="3714776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Продолжите предложения (устно):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Сегодня я узнал(а)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Было трудно…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выполнял(а) задание…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понял(а), что…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научился(ась)…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42910" y="4572008"/>
            <a:ext cx="8043890" cy="155415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391, с. 161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5940444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5"/>
            <a:ext cx="7958166" cy="1928825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Тема урока:« Слитное написание союзов  тоже, также, чтобы, зато»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357430"/>
            <a:ext cx="6986614" cy="32813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знать правило написания союзов;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уметь отличать союз от самостоятельной части речи;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уметь правильно писать союзы и омонимичные им слова.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данных  предложениях  найдите 5 орфографических ошибок. Запишите их в правильном варианте.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1).В течении мая чаще всего дули северо-западные ветры.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2).Сговорившись на счёт завтрашнего дня, они расстались.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3).Ввиду болезни я не мог участвовать в соревнованиях.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4).Урожай был невысоким в следствии засухи.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5).В следствие по делу о хищении было допущено много неточностей.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6).Положите деньги на счёт в банке.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Сверьте вашу запись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течениЕ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мая  всё чаще дули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северо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западные ветры.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2). Сговорившись НАСЧЁТ завтрашнего дня , они расстались.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3). Ввиду болезни я не мог участвовать в соревнованиях.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4). Урожай был невысоким ВСЛЕДСТВИЕ засухи.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следствиИ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делу о хищении было допущено много неточностей.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6). Положите деньги на  счёт в банке.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Оцените свою работу по пятибалльной системе. Поставьте отметку. (Можно на поле, можно под работой).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какую орфограмму данные примеры?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следует помнить  при  правописании производных предлогов?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какой части речи мы вели разговор на последних уроках русского языка? </a:t>
            </a:r>
            <a:r>
              <a:rPr lang="ru-RU" dirty="0" smtClean="0"/>
              <a:t>(Союз).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208279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Уточнение темы урока: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Слитное написание  союзов тоже, также, чтобы, зато.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786058"/>
            <a:ext cx="8329642" cy="326866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необходимо знать для правильного написания союзов?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Орфограмма№67,С.159 (читать самостоятельно)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1). Можно переместить часть на другое место.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2). Можно поставить вопрос.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3). Играет связующую роль.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4). Нельзя убрать или переместить часть на другое место.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5). Нельзя поставить вопрос.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6). Не является членом предложения.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7). Является членом предложения.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8). Заменяем  союзами И, ДЛЯ ТОГО ЧТОБЫ, НО.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9). Заменяем синонимом( самостоятельной частью речи).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Потренируемся (закрепление)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1). Приют наш мал,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(за)то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спокоен.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2). Я спросил,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что(бы)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мне почитать об этом.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3). Всё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так(же)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ослепительно сверкали снега.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4). Надо верить в возможность счастья,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что(бы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быть счастливым.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5). Берись(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за) 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 тебе по душе.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6). Убранство комнат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так(же)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не отличалось особым комфортом.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7). В радости ведь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то(же)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нужна помощь.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Что(бы)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мне подарить подруге?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2). Не слышно было ничего такого,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что(бы)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нарушало спокойствие природы.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3). Незнакомец свернул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за(то)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здание.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4). Моряки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то(же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ушли в море.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5). Крики птиц смолкли,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за(то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над прудом запел соловей.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6). Не делай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то(же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что и все, если все делают плохо.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7). В дружбе доверие нужно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так(же),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как надежность.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8). Домашнее задание я стараюсь выполнять в одно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то(же)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время.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9). Журналисты собрались в студии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что(бы)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обсудить проблему.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263</Words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Слитное написание союзов  тоже, также, чтобы, зато (7 класс)</vt:lpstr>
      <vt:lpstr>Тема урока:« Слитное написание союзов  тоже, также, чтобы, зато».  </vt:lpstr>
      <vt:lpstr>В данных  предложениях  найдите 5 орфографических ошибок. Запишите их в правильном варианте. </vt:lpstr>
      <vt:lpstr>Сверьте вашу запись</vt:lpstr>
      <vt:lpstr>Оцените свою работу по пятибалльной системе. Поставьте отметку. (Можно на поле, можно под работой).</vt:lpstr>
      <vt:lpstr>Уточнение темы урока: Слитное написание  союзов тоже, также, чтобы, зато. </vt:lpstr>
      <vt:lpstr>Вывод:</vt:lpstr>
      <vt:lpstr>Потренируемся (закрепление)</vt:lpstr>
      <vt:lpstr>Самостоятельная работа</vt:lpstr>
      <vt:lpstr>Продолжите предложения (устно): Сегодня я узнал(а) Было трудно… Я выполнял(а) задание… Я понял(а), что… Я научился(ась)…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урока:« Слитное написание союзов  тоже, также, чтобы, зато».  </dc:title>
  <dc:creator>дом</dc:creator>
  <cp:lastModifiedBy>дом</cp:lastModifiedBy>
  <cp:revision>8</cp:revision>
  <dcterms:created xsi:type="dcterms:W3CDTF">2020-04-19T08:52:11Z</dcterms:created>
  <dcterms:modified xsi:type="dcterms:W3CDTF">2020-04-19T09:58:44Z</dcterms:modified>
</cp:coreProperties>
</file>