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457200" y="320040"/>
            <a:ext cx="7186634" cy="8943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Жизнь и творчество Н.М.Рубцова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Содержимое 13" descr="Николай Рубцов. Краткая биография. Стихи Николая Рубцова :: Поэзия ...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48" y="1285860"/>
            <a:ext cx="3429024" cy="4929222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5929322" y="2500306"/>
            <a:ext cx="2757478" cy="4000528"/>
          </a:xfrm>
        </p:spPr>
        <p:txBody>
          <a:bodyPr/>
          <a:lstStyle/>
          <a:p>
            <a:pPr algn="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Автор</a:t>
            </a:r>
          </a:p>
          <a:p>
            <a:pPr algn="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презентации:</a:t>
            </a:r>
          </a:p>
          <a:p>
            <a:pPr algn="r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Сытая Елена Григорьевна (ГБОУ СО «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Асбестовская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школа-интернат)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Рубцов Николай Михайлович, русский советский поэт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6" descr="Творческий проект по литературе &quot;Родная природа в поэзии XX века ...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5608" y="1609725"/>
            <a:ext cx="6462184" cy="48466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85720" y="285728"/>
            <a:ext cx="8401080" cy="14398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Окончив семь классов, поступил в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Тотемский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лесотехнический техникум.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Презентация по литературе &quot;Рубцов Николай Михайлович&quot;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45608" y="1609725"/>
            <a:ext cx="6462184" cy="48466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85720" y="274638"/>
            <a:ext cx="8401080" cy="15112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 1962, представив свои первые стихи, успешно выдержал конкурс на поступление в Литературный институт.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6" descr="Николай Рубцов. Краткая биография. Стихи Николая Рубцова :: Поэзия ...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414" y="1928802"/>
            <a:ext cx="4983980" cy="48577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Творчество Н.М.Рубцова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6" descr="https://encrypted-tbn0.gstatic.com/images?q=tbn%3AANd9GcQPfrJjDAZcnUA4wfDqRWVCDtp21fP_E62ntxf5UPV33qWNi17eY1sf-n0ajw&amp;usqp=CAU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596" y="1142984"/>
            <a:ext cx="3643337" cy="514353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Содержимое 7" descr="Книга: &quot;Избранное&quot; - Николай Рубцов. Купить книгу, читать рецензии ..."/>
          <p:cNvPicPr>
            <a:picLocks noGr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91087" y="2296319"/>
            <a:ext cx="2095500" cy="3133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Родные просторы…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Содержимое 9" descr="Книга Стихотворения Николай Рубцов купить, скачать, читать онлайн ...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6839" y="1600200"/>
            <a:ext cx="3441797" cy="45259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Содержимое 10" descr="Леонид Вересов. &quot;Николай Рубцов «Душа хранит». Документальная ..."/>
          <p:cNvPicPr>
            <a:picLocks noGrp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78300" y="1629255"/>
            <a:ext cx="3521075" cy="44678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Николай Рубцов трагически погиб в ночь на 19 января 1971 года, на 36-м году жизни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Содержимое 6" descr="Рубцов, Николай Михайлович — Википедия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lc="http://schemas.openxmlformats.org/drawingml/2006/lockedCanvas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290" y="1428736"/>
            <a:ext cx="5033101" cy="52864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1571612"/>
            <a:ext cx="8329642" cy="3357586"/>
          </a:xfrm>
        </p:spPr>
        <p:txBody>
          <a:bodyPr>
            <a:normAutofit/>
          </a:bodyPr>
          <a:lstStyle/>
          <a:p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41</TotalTime>
  <Words>79</Words>
  <PresentationFormat>Экран (4:3)</PresentationFormat>
  <Paragraphs>11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Жизнь и творчество Н.М.Рубцова</vt:lpstr>
      <vt:lpstr>Рубцов Николай Михайлович, русский советский поэт </vt:lpstr>
      <vt:lpstr> Окончив семь классов, поступил в Тотемский лесотехнический техникум.</vt:lpstr>
      <vt:lpstr> В 1962, представив свои первые стихи, успешно выдержал конкурс на поступление в Литературный институт. </vt:lpstr>
      <vt:lpstr>Творчество Н.М.Рубцова</vt:lpstr>
      <vt:lpstr>Родные просторы…</vt:lpstr>
      <vt:lpstr>Николай Рубцов трагически погиб в ночь на 19 января 1971 года, на 36-м году жизни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Жизнь и творчество Н.М.Рубцова</dc:title>
  <dc:creator>дом</dc:creator>
  <cp:lastModifiedBy>дом</cp:lastModifiedBy>
  <cp:revision>6</cp:revision>
  <dcterms:created xsi:type="dcterms:W3CDTF">2020-04-19T10:31:09Z</dcterms:created>
  <dcterms:modified xsi:type="dcterms:W3CDTF">2020-04-19T11:48:44Z</dcterms:modified>
</cp:coreProperties>
</file>