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86634" cy="8943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Жизнь и творчество Н.М.Рубцова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13" descr="Николай Рубцов. Краткая биография. Стихи Николая Рубцова :: Поэзия ...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285860"/>
            <a:ext cx="3429024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929322" y="2500306"/>
            <a:ext cx="2757478" cy="4000528"/>
          </a:xfrm>
        </p:spPr>
        <p:txBody>
          <a:bodyPr/>
          <a:lstStyle/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презентации: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Сытая Елена Григорьевна (ГБОУ СО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Асбестовская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школа-интернат)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Рубцов Николай Михайлович, русский советский поэт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Творческий проект по литературе &quot;Родная природа в поэзии XX века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Окончив семь классов, поступил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Тотемский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лесотехнический техникум.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Презентация по литературе &quot;Рубцов Николай Михайлович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1962, представив свои первые стихи, успешно выдержал конкурс на поступление в Литературный институт.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Николай Рубцов. Краткая биография. Стихи Николая Рубцова :: Поэзия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928802"/>
            <a:ext cx="4983980" cy="485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Творчество Н.М.Рубцова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https://encrypted-tbn0.gstatic.com/images?q=tbn%3AANd9GcQPfrJjDAZcnUA4wfDqRWVCDtp21fP_E62ntxf5UPV33qWNi17eY1sf-n0ajw&amp;usqp=CAU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142984"/>
            <a:ext cx="3643337" cy="514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Содержимое 7" descr="Книга: &quot;Избранное&quot; - Николай Рубцов. Купить книгу, читать рецензии ...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87" y="2296319"/>
            <a:ext cx="2095500" cy="31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Родные просторы…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Книга Стихотворения Николай Рубцов купить, скачать, читать онлайн ...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839" y="1600200"/>
            <a:ext cx="3441797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Содержимое 10" descr="Леонид Вересов. &quot;Николай Рубцов «Душа хранит». Документальная ...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8300" y="1629255"/>
            <a:ext cx="3521075" cy="4467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Николай Рубцов трагически погиб в ночь на 19 января 1971 года, на 36-м году жизни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Рубцов, Николай Михайлович — Википедия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428736"/>
            <a:ext cx="5033101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3357586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79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Жизнь и творчество Н.М.Рубцова</vt:lpstr>
      <vt:lpstr>Рубцов Николай Михайлович, русский советский поэт </vt:lpstr>
      <vt:lpstr> Окончив семь классов, поступил в Тотемский лесотехнический техникум.</vt:lpstr>
      <vt:lpstr> В 1962, представив свои первые стихи, успешно выдержал конкурс на поступление в Литературный институт. </vt:lpstr>
      <vt:lpstr>Творчество Н.М.Рубцова</vt:lpstr>
      <vt:lpstr>Родные просторы…</vt:lpstr>
      <vt:lpstr>Николай Рубцов трагически погиб в ночь на 19 января 1971 года, на 36-м году жизни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Н.М.Рубцова</dc:title>
  <dc:creator>дом</dc:creator>
  <cp:lastModifiedBy>дом</cp:lastModifiedBy>
  <cp:revision>6</cp:revision>
  <dcterms:created xsi:type="dcterms:W3CDTF">2020-04-19T10:31:09Z</dcterms:created>
  <dcterms:modified xsi:type="dcterms:W3CDTF">2020-04-19T11:48:44Z</dcterms:modified>
</cp:coreProperties>
</file>