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9761C-BB27-4D8B-BD1B-3E70209E9B94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2588B-385D-40AB-B4FE-FF0C522A3FF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9D45C6-CF48-48C8-869D-7DC53C5DA8F3}" type="datetimeFigureOut">
              <a:rPr lang="ru-RU" smtClean="0"/>
              <a:t>01.04.2018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56411D2-C6FC-4990-BBA7-714DA80040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ctrTitle"/>
          </p:nvPr>
        </p:nvSpPr>
        <p:spPr>
          <a:xfrm>
            <a:off x="2396975" y="260400"/>
            <a:ext cx="6090000" cy="13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МЕЛКОЙ МОТОРИКИ</a:t>
            </a:r>
            <a:endParaRPr sz="1800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СИСТЕМЕ ЗДОРОВЬЕСБЕРЕГАЮЩИХ ТЕХНОЛОГИЙ</a:t>
            </a:r>
            <a:endParaRPr sz="1800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B050"/>
              </a:solidFill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1"/>
          </p:nvPr>
        </p:nvSpPr>
        <p:spPr>
          <a:xfrm>
            <a:off x="177550" y="5066200"/>
            <a:ext cx="5592900" cy="16452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D9D9D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Здоровьесберегающие технологии – это система, создающая максимально возможные условия для сохранения, укрепления и развития физического здоровья всех субъектов образовательного процесса.</a:t>
            </a:r>
            <a:endParaRPr sz="1600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0" y="0"/>
            <a:ext cx="3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931750" y="1785233"/>
            <a:ext cx="3032738" cy="48695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53" name="Shape 15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483768" y="1700808"/>
            <a:ext cx="3268397" cy="315886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5" cstate="print">
            <a:alphaModFix/>
          </a:blip>
          <a:srcRect l="18007" t="2827" r="17795" b="9"/>
          <a:stretch/>
        </p:blipFill>
        <p:spPr>
          <a:xfrm>
            <a:off x="0" y="260648"/>
            <a:ext cx="2654549" cy="34506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3024025" y="4136000"/>
            <a:ext cx="2958300" cy="25636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Стимулирование акупунктурных точек кистей рук оказывает оздоровительное воздействие на весь организм.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133175" y="1041633"/>
            <a:ext cx="2866800" cy="29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Стимулир</a:t>
            </a:r>
            <a:endParaRPr sz="120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Shape 16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66326" y="1100835"/>
            <a:ext cx="2628623" cy="427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192076" y="1100842"/>
            <a:ext cx="2628623" cy="427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024034" y="387497"/>
            <a:ext cx="2958414" cy="29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ctrTitle"/>
          </p:nvPr>
        </p:nvSpPr>
        <p:spPr>
          <a:xfrm>
            <a:off x="6569475" y="4048233"/>
            <a:ext cx="22302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ubTitle" idx="1"/>
          </p:nvPr>
        </p:nvSpPr>
        <p:spPr>
          <a:xfrm>
            <a:off x="683568" y="4293096"/>
            <a:ext cx="3435662" cy="18472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" sz="18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Истоки способностей и дарований детей</a:t>
            </a:r>
            <a:endParaRPr sz="1800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находятся на кончиках пальцев»                                                                  </a:t>
            </a:r>
            <a:endParaRPr sz="1800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В.А.Сухомлинский</a:t>
            </a:r>
            <a:endParaRPr sz="1800" dirty="0">
              <a:solidFill>
                <a:srgbClr val="FFC000"/>
              </a:solidFill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90926" y="406401"/>
            <a:ext cx="3479459" cy="364183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71" name="Shape 171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567301" y="0"/>
            <a:ext cx="3965139" cy="33200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72" name="Shape 172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788024" y="3426534"/>
            <a:ext cx="4011647" cy="32230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xfrm>
            <a:off x="2915815" y="332656"/>
            <a:ext cx="2962859" cy="3240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Мелкая моторика влияет на развитие: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памяти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внимания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мышления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пространственных представлений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творческого воображения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8" name="Shape 17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97151" y="3505568"/>
            <a:ext cx="3642801" cy="31492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9" name="Shape 17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800026" y="3505568"/>
            <a:ext cx="3660406" cy="31492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80" name="Shape 18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3528" y="188640"/>
            <a:ext cx="2567624" cy="30991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81" name="Shape 181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5724129" y="380767"/>
            <a:ext cx="3192996" cy="29927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 rotWithShape="1">
          <a:blip r:embed="rId3" cstate="print">
            <a:alphaModFix/>
          </a:blip>
          <a:srcRect l="6877" t="17648" r="30481"/>
          <a:stretch/>
        </p:blipFill>
        <p:spPr>
          <a:xfrm>
            <a:off x="3480051" y="1769052"/>
            <a:ext cx="2183899" cy="4035833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3" name="Shape 283"/>
          <p:cNvSpPr txBox="1">
            <a:spLocks noGrp="1"/>
          </p:cNvSpPr>
          <p:nvPr>
            <p:ph type="subTitle" idx="1"/>
          </p:nvPr>
        </p:nvSpPr>
        <p:spPr>
          <a:xfrm>
            <a:off x="632500" y="231133"/>
            <a:ext cx="8044200" cy="10576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rgbClr val="FFC000"/>
                </a:solidFill>
              </a:rPr>
              <a:t>Одним из традиционных направлений здоровьесбережения являются физкультминутки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4" cstate="print">
            <a:alphaModFix/>
          </a:blip>
          <a:srcRect l="10617" r="18835"/>
          <a:stretch/>
        </p:blipFill>
        <p:spPr>
          <a:xfrm>
            <a:off x="5816350" y="2100234"/>
            <a:ext cx="3173227" cy="3373469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Shape 28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52401" y="1491934"/>
            <a:ext cx="3175255" cy="2381441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Shape 286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0" y="4076575"/>
            <a:ext cx="3029135" cy="2578223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 cstate="print">
            <a:alphaModFix/>
          </a:blip>
          <a:srcRect r="3465" b="26389"/>
          <a:stretch/>
        </p:blipFill>
        <p:spPr>
          <a:xfrm>
            <a:off x="392000" y="302368"/>
            <a:ext cx="3593950" cy="2740665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4" cstate="print">
            <a:alphaModFix/>
          </a:blip>
          <a:srcRect l="8588" t="10498" r="12757"/>
          <a:stretch/>
        </p:blipFill>
        <p:spPr>
          <a:xfrm>
            <a:off x="4355976" y="302367"/>
            <a:ext cx="4534773" cy="4200699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5" cstate="print">
            <a:alphaModFix/>
          </a:blip>
          <a:srcRect r="36028"/>
          <a:stretch/>
        </p:blipFill>
        <p:spPr>
          <a:xfrm>
            <a:off x="755576" y="3284984"/>
            <a:ext cx="3456384" cy="3289331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ubTitle" idx="1"/>
          </p:nvPr>
        </p:nvSpPr>
        <p:spPr>
          <a:xfrm>
            <a:off x="1091875" y="309367"/>
            <a:ext cx="6929100" cy="502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Почему так важно иметь правильную осанку?</a:t>
            </a:r>
            <a:r>
              <a:rPr lang="ru"/>
              <a:t>??</a:t>
            </a:r>
            <a:endParaRPr/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3" cstate="print">
            <a:alphaModFix/>
          </a:blip>
          <a:srcRect l="4654" r="9301"/>
          <a:stretch/>
        </p:blipFill>
        <p:spPr>
          <a:xfrm>
            <a:off x="2465701" y="1529367"/>
            <a:ext cx="3743424" cy="4563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Shape 301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380176" y="950950"/>
            <a:ext cx="2333325" cy="553083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Shape 302"/>
          <p:cNvSpPr txBox="1"/>
          <p:nvPr/>
        </p:nvSpPr>
        <p:spPr>
          <a:xfrm>
            <a:off x="266050" y="950967"/>
            <a:ext cx="2028600" cy="5530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highlight>
                  <a:srgbClr val="C9DAF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Если с детства приучить себя держаться прямо, тогда в старшем возрасте тебя не будут мучить боли в спине. Объясняется это тем, что плохая осанка, ставшая привычной, приводит к пере- напряжению мышц, связок и сухожилий, которые прик- репляются к позвоночнику. </a:t>
            </a:r>
            <a:endParaRPr b="1">
              <a:highlight>
                <a:srgbClr val="C9DAF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highlight>
                  <a:srgbClr val="C9DAF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этого пере- напряжения и болит спина.</a:t>
            </a:r>
            <a:endParaRPr b="1">
              <a:highlight>
                <a:srgbClr val="C9DAF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ctrTitle"/>
          </p:nvPr>
        </p:nvSpPr>
        <p:spPr>
          <a:xfrm>
            <a:off x="5376225" y="264700"/>
            <a:ext cx="23487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Релаксация</a:t>
            </a:r>
            <a:r>
              <a:rPr lang="ru" sz="3600"/>
              <a:t> </a:t>
            </a:r>
            <a:endParaRPr sz="3600"/>
          </a:p>
        </p:txBody>
      </p:sp>
      <p:sp>
        <p:nvSpPr>
          <p:cNvPr id="308" name="Shape 308"/>
          <p:cNvSpPr txBox="1">
            <a:spLocks noGrp="1"/>
          </p:cNvSpPr>
          <p:nvPr>
            <p:ph type="subTitle" idx="1"/>
          </p:nvPr>
        </p:nvSpPr>
        <p:spPr>
          <a:xfrm>
            <a:off x="271775" y="3834767"/>
            <a:ext cx="4221600" cy="25260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лат. relaxatio - “ослабление, расслабление”. Снижение тонуса скелетной мускулатуры. Считается, что релаксация способствует снятию психического и эмоционального напряжения.</a:t>
            </a:r>
            <a:endParaRPr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Shape 30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71775" y="264700"/>
            <a:ext cx="4221734" cy="316630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4" cstate="print">
            <a:alphaModFix/>
          </a:blip>
          <a:srcRect t="16240" r="9206"/>
          <a:stretch/>
        </p:blipFill>
        <p:spPr>
          <a:xfrm>
            <a:off x="5376225" y="1463901"/>
            <a:ext cx="2321128" cy="50758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166</Words>
  <Application>Microsoft Office PowerPoint</Application>
  <PresentationFormat>Экран (4:3)</PresentationFormat>
  <Paragraphs>26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Аспект</vt:lpstr>
      <vt:lpstr> РАЗВИТИЕ МЕЛКОЙ МОТОРИКИ В СИСТЕМЕ ЗДОРОВЬЕСБЕРЕГАЮЩИХ ТЕХНОЛОГИЙ </vt:lpstr>
      <vt:lpstr>Слайд 2</vt:lpstr>
      <vt:lpstr>Слайд 3</vt:lpstr>
      <vt:lpstr>    Мелкая моторика влияет на развитие: памяти внимания мышления пространственных представлений творческого воображения </vt:lpstr>
      <vt:lpstr>Слайд 5</vt:lpstr>
      <vt:lpstr>Слайд 6</vt:lpstr>
      <vt:lpstr>Слайд 7</vt:lpstr>
      <vt:lpstr>Релаксация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РАЗВИТИЕ МЕЛКОЙ МОТОРИКИ В СИСТЕМЕ ЗДОРОВЬЕСБЕРЕГАЮЩИХ ТЕХНОЛОГИЙ </dc:title>
  <dc:creator>Елена</dc:creator>
  <cp:lastModifiedBy>Елена</cp:lastModifiedBy>
  <cp:revision>2</cp:revision>
  <dcterms:created xsi:type="dcterms:W3CDTF">2018-04-01T16:50:31Z</dcterms:created>
  <dcterms:modified xsi:type="dcterms:W3CDTF">2018-04-01T17:01:15Z</dcterms:modified>
</cp:coreProperties>
</file>