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7" r:id="rId3"/>
    <p:sldId id="268" r:id="rId4"/>
    <p:sldId id="271" r:id="rId5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45" d="100"/>
          <a:sy n="45" d="100"/>
        </p:scale>
        <p:origin x="-10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1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476" y="188640"/>
            <a:ext cx="7656884" cy="8274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физической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Асанова Марина Александровна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556792"/>
            <a:ext cx="4824536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ТЕМА:  Воспитательная функция   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подвижных игр на уроках адаптивной физической 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культуры 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2736304" cy="2052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180317" cy="228276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42"/>
          <a:stretch>
            <a:fillRect/>
          </a:stretch>
        </p:blipFill>
        <p:spPr>
          <a:xfrm>
            <a:off x="6876256" y="1052736"/>
            <a:ext cx="1800200" cy="287850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83568" y="1556792"/>
            <a:ext cx="72008" cy="46085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970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764704"/>
            <a:ext cx="5112568" cy="6093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обучающихся посредством проведения подвижных игр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адаптивной физической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Подвижная игра – одно из важных средств всестороннего воспитания детей. </a:t>
            </a:r>
          </a:p>
          <a:p>
            <a:pPr lv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игры у детей  воспитываются такие качества, как: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достигать цель, настойчивость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взаимодействовать с другими участниками игры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коллективизм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дисциплинированность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честность и выдержка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смелость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решительность</a:t>
            </a:r>
          </a:p>
          <a:p>
            <a:pPr lv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168352" cy="2402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46946"/>
            <a:ext cx="2880320" cy="39321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601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4680520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Подвижные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имеют большое значение в жизни детей младшего школьного возраста. Во время игр дети получают положительный эмоциональный заряд, приобретают опыт играть дружно, уступая и помогая друг другу.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учит детей принимать  достойно не только победу, но и поражение.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2033" y="896719"/>
            <a:ext cx="3360373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3779912" cy="2267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605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69127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широкого применения подвижных игр на уроках адаптивной физической культуры является положительное отношение обучающихся к предмету, на который они ходят с большим удовольствием.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2370817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3347864" cy="2411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887375" cy="2036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7310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127</Words>
  <Application>Microsoft Office PowerPoint</Application>
  <PresentationFormat>Экран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Учитель физической культуры-- Асанова Марина Александровна</vt:lpstr>
      <vt:lpstr>Слайд 2</vt:lpstr>
      <vt:lpstr>Слайд 3</vt:lpstr>
      <vt:lpstr>Слайд 4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TATYANA</cp:lastModifiedBy>
  <cp:revision>907</cp:revision>
  <dcterms:created xsi:type="dcterms:W3CDTF">2018-02-25T09:09:03Z</dcterms:created>
  <dcterms:modified xsi:type="dcterms:W3CDTF">2023-03-30T03:26:42Z</dcterms:modified>
</cp:coreProperties>
</file>